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30"/>
  </p:notesMasterIdLst>
  <p:sldIdLst>
    <p:sldId id="277" r:id="rId2"/>
    <p:sldId id="287" r:id="rId3"/>
    <p:sldId id="259" r:id="rId4"/>
    <p:sldId id="260" r:id="rId5"/>
    <p:sldId id="261" r:id="rId6"/>
    <p:sldId id="262" r:id="rId7"/>
    <p:sldId id="263" r:id="rId8"/>
    <p:sldId id="286" r:id="rId9"/>
    <p:sldId id="285" r:id="rId10"/>
    <p:sldId id="284" r:id="rId11"/>
    <p:sldId id="257" r:id="rId12"/>
    <p:sldId id="278" r:id="rId13"/>
    <p:sldId id="279" r:id="rId14"/>
    <p:sldId id="281" r:id="rId15"/>
    <p:sldId id="258" r:id="rId16"/>
    <p:sldId id="264" r:id="rId17"/>
    <p:sldId id="265" r:id="rId18"/>
    <p:sldId id="266" r:id="rId19"/>
    <p:sldId id="282" r:id="rId20"/>
    <p:sldId id="267" r:id="rId21"/>
    <p:sldId id="268" r:id="rId22"/>
    <p:sldId id="269" r:id="rId23"/>
    <p:sldId id="270" r:id="rId24"/>
    <p:sldId id="271" r:id="rId25"/>
    <p:sldId id="272" r:id="rId26"/>
    <p:sldId id="273" r:id="rId27"/>
    <p:sldId id="274" r:id="rId28"/>
    <p:sldId id="275" r:id="rId29"/>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75281" autoAdjust="0"/>
  </p:normalViewPr>
  <p:slideViewPr>
    <p:cSldViewPr snapToGrid="0">
      <p:cViewPr varScale="1">
        <p:scale>
          <a:sx n="63" d="100"/>
          <a:sy n="63" d="100"/>
        </p:scale>
        <p:origin x="-1502" y="-77"/>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110D1890-E372-4F14-8F1F-734CE4F66202}" type="datetimeFigureOut">
              <a:rPr lang="en-US" smtClean="0"/>
              <a:t>2/12/2015</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E05CD921-42E0-4315-9CFE-6DABB42E139E}" type="slidenum">
              <a:rPr lang="en-US" smtClean="0"/>
              <a:t>‹#›</a:t>
            </a:fld>
            <a:endParaRPr lang="en-US"/>
          </a:p>
        </p:txBody>
      </p:sp>
    </p:spTree>
    <p:extLst>
      <p:ext uri="{BB962C8B-B14F-4D97-AF65-F5344CB8AC3E}">
        <p14:creationId xmlns:p14="http://schemas.microsoft.com/office/powerpoint/2010/main" val="20947675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1</a:t>
            </a:fld>
            <a:endParaRPr lang="en-US"/>
          </a:p>
        </p:txBody>
      </p:sp>
    </p:spTree>
    <p:extLst>
      <p:ext uri="{BB962C8B-B14F-4D97-AF65-F5344CB8AC3E}">
        <p14:creationId xmlns:p14="http://schemas.microsoft.com/office/powerpoint/2010/main" val="112885434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t>Bookmark Greeting: Get to Know Your Readers</a:t>
            </a:r>
          </a:p>
          <a:p>
            <a:r>
              <a:rPr lang="en-US" dirty="0" smtClean="0"/>
              <a:t>I teach 3rd grade and before the students come the first day of school, I send a letter to their home with a special bookmark enclosed. I introduce myself and put some of the things I like to do outside of school. One thing, of course is reading! I invite my students (and I do the same) to bring in a book the first week of school; I ask them to mark their favorite part. It can be any book — one they are reading now or one that has always been a favorite. They mark the part they enjoy with their bookmark and we take turns telling about the book and why we like it.</a:t>
            </a:r>
            <a:br>
              <a:rPr lang="en-US" dirty="0" smtClean="0"/>
            </a:br>
            <a:r>
              <a:rPr lang="en-US" dirty="0" smtClean="0"/>
              <a:t/>
            </a:r>
            <a:br>
              <a:rPr lang="en-US" dirty="0" smtClean="0"/>
            </a:br>
            <a:r>
              <a:rPr lang="en-US" dirty="0" smtClean="0"/>
              <a:t>The students LOVE this. We even make a list on chart paper of books we recommend to refer back to throughout the year. I get to know my new students as readers, they get excited about reading first thing, and they find out that their new classmates enjoy the same kinds of books they do! --</a:t>
            </a:r>
            <a:r>
              <a:rPr lang="en-US" i="1" dirty="0" smtClean="0"/>
              <a:t>Susan Heath, Grade 3, Shepard Elementary, </a:t>
            </a:r>
          </a:p>
          <a:p>
            <a:endParaRPr lang="en-US" dirty="0" smtClean="0"/>
          </a:p>
          <a:p>
            <a:r>
              <a:rPr lang="en-US" b="1" dirty="0" smtClean="0"/>
              <a:t>"What's In a Name?": Get to Know Students and Parents</a:t>
            </a:r>
          </a:p>
          <a:p>
            <a:r>
              <a:rPr lang="en-US" dirty="0" smtClean="0"/>
              <a:t>This get-to-know-you activity is called "What's In a Name?" It is a fun and easy way for kids to learn each other's names and a little bit about each other. Just give each student a "What's In a Name?" form at the beginning of the year. The form is simple — just a few questions for them to answer OR ask their parents/guardians to help them answer. Without fail, parents enjoy this beginning-of-the-year task. They often write lengthy responses about how special their child's name is to them. I've found it is a great way to get to know the parents as well!  </a:t>
            </a:r>
            <a:br>
              <a:rPr lang="en-US" dirty="0" smtClean="0"/>
            </a:br>
            <a:r>
              <a:rPr lang="en-US" dirty="0" smtClean="0"/>
              <a:t/>
            </a:r>
            <a:br>
              <a:rPr lang="en-US" dirty="0" smtClean="0"/>
            </a:br>
            <a:r>
              <a:rPr lang="en-US" dirty="0" smtClean="0"/>
              <a:t>Here are the questions for "What's In a Name?":</a:t>
            </a:r>
          </a:p>
          <a:p>
            <a:r>
              <a:rPr lang="en-US" dirty="0" smtClean="0"/>
              <a:t>What's your full name?</a:t>
            </a:r>
          </a:p>
          <a:p>
            <a:r>
              <a:rPr lang="en-US" dirty="0" smtClean="0"/>
              <a:t>Were you named after someone?</a:t>
            </a:r>
          </a:p>
          <a:p>
            <a:r>
              <a:rPr lang="en-US" dirty="0" smtClean="0"/>
              <a:t>What does your name mean?</a:t>
            </a:r>
          </a:p>
          <a:p>
            <a:r>
              <a:rPr lang="en-US" dirty="0" smtClean="0"/>
              <a:t>What names did your parents consider before deciding on the one you have?</a:t>
            </a:r>
          </a:p>
          <a:p>
            <a:r>
              <a:rPr lang="en-US" dirty="0" smtClean="0"/>
              <a:t>Why did they choose your name?</a:t>
            </a:r>
          </a:p>
          <a:p>
            <a:r>
              <a:rPr lang="en-US" dirty="0" smtClean="0"/>
              <a:t>What is your name's country of origin? (ex. "Ivan" has Russian origins)</a:t>
            </a:r>
          </a:p>
          <a:p>
            <a:r>
              <a:rPr lang="en-US" dirty="0" smtClean="0"/>
              <a:t>What is your nickname? How did you get that nickname?</a:t>
            </a:r>
          </a:p>
          <a:p>
            <a:r>
              <a:rPr lang="en-US" dirty="0" smtClean="0"/>
              <a:t>If you could change your name, what would you name yourself?</a:t>
            </a:r>
          </a:p>
          <a:p>
            <a:r>
              <a:rPr lang="en-US" dirty="0" smtClean="0"/>
              <a:t>Now.... on the bottom of this paper, please write your name in a creative way. Can you use color? Fancy writing? Swirls? Block letters? A pattern? Design something as special as YOU are!</a:t>
            </a:r>
          </a:p>
          <a:p>
            <a:r>
              <a:rPr lang="en-US" dirty="0" smtClean="0"/>
              <a:t>If possible, please attach a small picture of yourself to this form. (photo will be returned.)</a:t>
            </a:r>
          </a:p>
          <a:p>
            <a:r>
              <a:rPr lang="en-US" dirty="0" smtClean="0"/>
              <a:t>The kids bring back their forms, and everyone gets to share about their name in a Community Circle. I usually have kids tell us their name and then they can choose up to two other pieces of information from their form to share with the class. If a child is shy or nervous, I always allow them to simply share their name without the pressure of sharing the additional information. For some kids, it is stressful enough just to speak their name in front of a new class. </a:t>
            </a:r>
            <a:br>
              <a:rPr lang="en-US" dirty="0" smtClean="0"/>
            </a:br>
            <a:r>
              <a:rPr lang="en-US" dirty="0" smtClean="0"/>
              <a:t/>
            </a:r>
            <a:br>
              <a:rPr lang="en-US" dirty="0" smtClean="0"/>
            </a:br>
            <a:r>
              <a:rPr lang="en-US" dirty="0" smtClean="0"/>
              <a:t>It's fun to post their "What's In a Name?" papers on a bulletin board in the classroom or hall. That way, lots of people in the school can get to know them, too! I'm sure you'll find — there's a lot in a name! Enjoy this AWESOME activity!  --</a:t>
            </a:r>
            <a:r>
              <a:rPr lang="en-US" i="1" dirty="0" err="1" smtClean="0"/>
              <a:t>Tressa</a:t>
            </a:r>
            <a:r>
              <a:rPr lang="en-US" i="1" dirty="0" smtClean="0"/>
              <a:t> Decker, grades 1-6, Concord West Elementary, Elkhart, IN</a:t>
            </a:r>
            <a:endParaRPr lang="en-US" dirty="0" smtClean="0"/>
          </a:p>
          <a:p>
            <a:endParaRPr lang="es-MX" dirty="0"/>
          </a:p>
        </p:txBody>
      </p:sp>
      <p:sp>
        <p:nvSpPr>
          <p:cNvPr id="4" name="Slide Number Placeholder 3"/>
          <p:cNvSpPr>
            <a:spLocks noGrp="1"/>
          </p:cNvSpPr>
          <p:nvPr>
            <p:ph type="sldNum" sz="quarter" idx="10"/>
          </p:nvPr>
        </p:nvSpPr>
        <p:spPr/>
        <p:txBody>
          <a:bodyPr/>
          <a:lstStyle/>
          <a:p>
            <a:fld id="{35DD52B6-8B28-4A22-A9A2-A2305BC646F7}" type="slidenum">
              <a:rPr lang="es-MX" smtClean="0"/>
              <a:t>10</a:t>
            </a:fld>
            <a:endParaRPr lang="es-MX"/>
          </a:p>
        </p:txBody>
      </p:sp>
    </p:spTree>
    <p:extLst>
      <p:ext uri="{BB962C8B-B14F-4D97-AF65-F5344CB8AC3E}">
        <p14:creationId xmlns:p14="http://schemas.microsoft.com/office/powerpoint/2010/main" val="28428334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11</a:t>
            </a:fld>
            <a:endParaRPr lang="en-US"/>
          </a:p>
        </p:txBody>
      </p:sp>
    </p:spTree>
    <p:extLst>
      <p:ext uri="{BB962C8B-B14F-4D97-AF65-F5344CB8AC3E}">
        <p14:creationId xmlns:p14="http://schemas.microsoft.com/office/powerpoint/2010/main" val="26848327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12</a:t>
            </a:fld>
            <a:endParaRPr lang="en-US"/>
          </a:p>
        </p:txBody>
      </p:sp>
    </p:spTree>
    <p:extLst>
      <p:ext uri="{BB962C8B-B14F-4D97-AF65-F5344CB8AC3E}">
        <p14:creationId xmlns:p14="http://schemas.microsoft.com/office/powerpoint/2010/main" val="35871403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13</a:t>
            </a:fld>
            <a:endParaRPr lang="en-US"/>
          </a:p>
        </p:txBody>
      </p:sp>
    </p:spTree>
    <p:extLst>
      <p:ext uri="{BB962C8B-B14F-4D97-AF65-F5344CB8AC3E}">
        <p14:creationId xmlns:p14="http://schemas.microsoft.com/office/powerpoint/2010/main" val="23150813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14</a:t>
            </a:fld>
            <a:endParaRPr lang="en-US"/>
          </a:p>
        </p:txBody>
      </p:sp>
    </p:spTree>
    <p:extLst>
      <p:ext uri="{BB962C8B-B14F-4D97-AF65-F5344CB8AC3E}">
        <p14:creationId xmlns:p14="http://schemas.microsoft.com/office/powerpoint/2010/main" val="62143337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15</a:t>
            </a:fld>
            <a:endParaRPr lang="en-US"/>
          </a:p>
        </p:txBody>
      </p:sp>
    </p:spTree>
    <p:extLst>
      <p:ext uri="{BB962C8B-B14F-4D97-AF65-F5344CB8AC3E}">
        <p14:creationId xmlns:p14="http://schemas.microsoft.com/office/powerpoint/2010/main" val="167133643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16</a:t>
            </a:fld>
            <a:endParaRPr lang="en-US"/>
          </a:p>
        </p:txBody>
      </p:sp>
    </p:spTree>
    <p:extLst>
      <p:ext uri="{BB962C8B-B14F-4D97-AF65-F5344CB8AC3E}">
        <p14:creationId xmlns:p14="http://schemas.microsoft.com/office/powerpoint/2010/main" val="6444270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17</a:t>
            </a:fld>
            <a:endParaRPr lang="en-US"/>
          </a:p>
        </p:txBody>
      </p:sp>
    </p:spTree>
    <p:extLst>
      <p:ext uri="{BB962C8B-B14F-4D97-AF65-F5344CB8AC3E}">
        <p14:creationId xmlns:p14="http://schemas.microsoft.com/office/powerpoint/2010/main" val="186044154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18</a:t>
            </a:fld>
            <a:endParaRPr lang="en-US"/>
          </a:p>
        </p:txBody>
      </p:sp>
    </p:spTree>
    <p:extLst>
      <p:ext uri="{BB962C8B-B14F-4D97-AF65-F5344CB8AC3E}">
        <p14:creationId xmlns:p14="http://schemas.microsoft.com/office/powerpoint/2010/main" val="402440927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19</a:t>
            </a:fld>
            <a:endParaRPr lang="en-US"/>
          </a:p>
        </p:txBody>
      </p:sp>
    </p:spTree>
    <p:extLst>
      <p:ext uri="{BB962C8B-B14F-4D97-AF65-F5344CB8AC3E}">
        <p14:creationId xmlns:p14="http://schemas.microsoft.com/office/powerpoint/2010/main" val="26333882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Icebreakers</a:t>
            </a:r>
            <a:r>
              <a:rPr lang="en-US" baseline="0" dirty="0" smtClean="0"/>
              <a:t> Volume 5:  All-About-You Activities for the First Days of School</a:t>
            </a:r>
          </a:p>
          <a:p>
            <a:endParaRPr lang="en-US" baseline="0" dirty="0" smtClean="0"/>
          </a:p>
          <a:p>
            <a:pPr marL="178027" indent="-178027">
              <a:buFont typeface="Arial" pitchFamily="34" charset="0"/>
              <a:buChar char="•"/>
            </a:pPr>
            <a:r>
              <a:rPr lang="en-US" baseline="0" dirty="0" smtClean="0"/>
              <a:t>Fresh start</a:t>
            </a:r>
          </a:p>
          <a:p>
            <a:pPr marL="178027" indent="-178027">
              <a:buFont typeface="Arial" pitchFamily="34" charset="0"/>
              <a:buChar char="•"/>
            </a:pPr>
            <a:r>
              <a:rPr lang="en-US" baseline="0" dirty="0" smtClean="0"/>
              <a:t>Want some information on classroom management.</a:t>
            </a:r>
          </a:p>
          <a:p>
            <a:pPr marL="178027" indent="-178027">
              <a:buFont typeface="Arial" pitchFamily="34" charset="0"/>
              <a:buChar char="•"/>
            </a:pPr>
            <a:endParaRPr lang="en-US" baseline="0" dirty="0" smtClean="0"/>
          </a:p>
          <a:p>
            <a:r>
              <a:rPr lang="en-US" baseline="0" dirty="0" smtClean="0"/>
              <a:t>I.  Brochure:</a:t>
            </a:r>
          </a:p>
          <a:p>
            <a:pPr marL="178027" indent="-178027">
              <a:buFont typeface="Arial" pitchFamily="34" charset="0"/>
              <a:buChar char="•"/>
            </a:pPr>
            <a:r>
              <a:rPr lang="en-US" dirty="0" smtClean="0"/>
              <a:t>Introduce yourself</a:t>
            </a:r>
            <a:r>
              <a:rPr lang="en-US" baseline="0" dirty="0" smtClean="0"/>
              <a:t> to the students</a:t>
            </a:r>
          </a:p>
          <a:p>
            <a:pPr marL="178027" indent="-178027">
              <a:buFont typeface="Arial" pitchFamily="34" charset="0"/>
              <a:buChar char="•"/>
            </a:pPr>
            <a:r>
              <a:rPr lang="en-US" baseline="0" dirty="0" smtClean="0"/>
              <a:t>Tell them about your hopes for the new school year and some of the fun things you’ll be doing in class/</a:t>
            </a:r>
            <a:r>
              <a:rPr lang="en-US" baseline="0" dirty="0" err="1" smtClean="0"/>
              <a:t>sylabus</a:t>
            </a:r>
            <a:endParaRPr lang="en-US" baseline="0" dirty="0" smtClean="0"/>
          </a:p>
          <a:p>
            <a:pPr marL="178027" indent="-178027">
              <a:buFont typeface="Arial" pitchFamily="34" charset="0"/>
              <a:buChar char="•"/>
            </a:pPr>
            <a:endParaRPr lang="es-MX" dirty="0"/>
          </a:p>
        </p:txBody>
      </p:sp>
      <p:sp>
        <p:nvSpPr>
          <p:cNvPr id="4" name="Slide Number Placeholder 3"/>
          <p:cNvSpPr>
            <a:spLocks noGrp="1"/>
          </p:cNvSpPr>
          <p:nvPr>
            <p:ph type="sldNum" sz="quarter" idx="10"/>
          </p:nvPr>
        </p:nvSpPr>
        <p:spPr/>
        <p:txBody>
          <a:bodyPr/>
          <a:lstStyle/>
          <a:p>
            <a:fld id="{E05CD921-42E0-4315-9CFE-6DABB42E139E}" type="slidenum">
              <a:rPr lang="en-US" smtClean="0"/>
              <a:t>2</a:t>
            </a:fld>
            <a:endParaRPr lang="en-US"/>
          </a:p>
        </p:txBody>
      </p:sp>
    </p:spTree>
    <p:extLst>
      <p:ext uri="{BB962C8B-B14F-4D97-AF65-F5344CB8AC3E}">
        <p14:creationId xmlns:p14="http://schemas.microsoft.com/office/powerpoint/2010/main" val="30728232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20</a:t>
            </a:fld>
            <a:endParaRPr lang="en-US"/>
          </a:p>
        </p:txBody>
      </p:sp>
    </p:spTree>
    <p:extLst>
      <p:ext uri="{BB962C8B-B14F-4D97-AF65-F5344CB8AC3E}">
        <p14:creationId xmlns:p14="http://schemas.microsoft.com/office/powerpoint/2010/main" val="225243019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21</a:t>
            </a:fld>
            <a:endParaRPr lang="en-US"/>
          </a:p>
        </p:txBody>
      </p:sp>
    </p:spTree>
    <p:extLst>
      <p:ext uri="{BB962C8B-B14F-4D97-AF65-F5344CB8AC3E}">
        <p14:creationId xmlns:p14="http://schemas.microsoft.com/office/powerpoint/2010/main" val="17080658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22</a:t>
            </a:fld>
            <a:endParaRPr lang="en-US"/>
          </a:p>
        </p:txBody>
      </p:sp>
    </p:spTree>
    <p:extLst>
      <p:ext uri="{BB962C8B-B14F-4D97-AF65-F5344CB8AC3E}">
        <p14:creationId xmlns:p14="http://schemas.microsoft.com/office/powerpoint/2010/main" val="25687295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23</a:t>
            </a:fld>
            <a:endParaRPr lang="en-US"/>
          </a:p>
        </p:txBody>
      </p:sp>
    </p:spTree>
    <p:extLst>
      <p:ext uri="{BB962C8B-B14F-4D97-AF65-F5344CB8AC3E}">
        <p14:creationId xmlns:p14="http://schemas.microsoft.com/office/powerpoint/2010/main" val="162011355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24</a:t>
            </a:fld>
            <a:endParaRPr lang="en-US"/>
          </a:p>
        </p:txBody>
      </p:sp>
    </p:spTree>
    <p:extLst>
      <p:ext uri="{BB962C8B-B14F-4D97-AF65-F5344CB8AC3E}">
        <p14:creationId xmlns:p14="http://schemas.microsoft.com/office/powerpoint/2010/main" val="37857765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25</a:t>
            </a:fld>
            <a:endParaRPr lang="en-US"/>
          </a:p>
        </p:txBody>
      </p:sp>
    </p:spTree>
    <p:extLst>
      <p:ext uri="{BB962C8B-B14F-4D97-AF65-F5344CB8AC3E}">
        <p14:creationId xmlns:p14="http://schemas.microsoft.com/office/powerpoint/2010/main" val="16119917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26</a:t>
            </a:fld>
            <a:endParaRPr lang="en-US"/>
          </a:p>
        </p:txBody>
      </p:sp>
    </p:spTree>
    <p:extLst>
      <p:ext uri="{BB962C8B-B14F-4D97-AF65-F5344CB8AC3E}">
        <p14:creationId xmlns:p14="http://schemas.microsoft.com/office/powerpoint/2010/main" val="89878344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27</a:t>
            </a:fld>
            <a:endParaRPr lang="en-US"/>
          </a:p>
        </p:txBody>
      </p:sp>
    </p:spTree>
    <p:extLst>
      <p:ext uri="{BB962C8B-B14F-4D97-AF65-F5344CB8AC3E}">
        <p14:creationId xmlns:p14="http://schemas.microsoft.com/office/powerpoint/2010/main" val="34159884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28</a:t>
            </a:fld>
            <a:endParaRPr lang="en-US"/>
          </a:p>
        </p:txBody>
      </p:sp>
    </p:spTree>
    <p:extLst>
      <p:ext uri="{BB962C8B-B14F-4D97-AF65-F5344CB8AC3E}">
        <p14:creationId xmlns:p14="http://schemas.microsoft.com/office/powerpoint/2010/main" val="1671526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3</a:t>
            </a:fld>
            <a:endParaRPr lang="en-US"/>
          </a:p>
        </p:txBody>
      </p:sp>
    </p:spTree>
    <p:extLst>
      <p:ext uri="{BB962C8B-B14F-4D97-AF65-F5344CB8AC3E}">
        <p14:creationId xmlns:p14="http://schemas.microsoft.com/office/powerpoint/2010/main" val="1690960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4</a:t>
            </a:fld>
            <a:endParaRPr lang="en-US"/>
          </a:p>
        </p:txBody>
      </p:sp>
    </p:spTree>
    <p:extLst>
      <p:ext uri="{BB962C8B-B14F-4D97-AF65-F5344CB8AC3E}">
        <p14:creationId xmlns:p14="http://schemas.microsoft.com/office/powerpoint/2010/main" val="39079732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5</a:t>
            </a:fld>
            <a:endParaRPr lang="en-US"/>
          </a:p>
        </p:txBody>
      </p:sp>
    </p:spTree>
    <p:extLst>
      <p:ext uri="{BB962C8B-B14F-4D97-AF65-F5344CB8AC3E}">
        <p14:creationId xmlns:p14="http://schemas.microsoft.com/office/powerpoint/2010/main" val="2445228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6</a:t>
            </a:fld>
            <a:endParaRPr lang="en-US"/>
          </a:p>
        </p:txBody>
      </p:sp>
    </p:spTree>
    <p:extLst>
      <p:ext uri="{BB962C8B-B14F-4D97-AF65-F5344CB8AC3E}">
        <p14:creationId xmlns:p14="http://schemas.microsoft.com/office/powerpoint/2010/main" val="214061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s-MX"/>
          </a:p>
        </p:txBody>
      </p:sp>
      <p:sp>
        <p:nvSpPr>
          <p:cNvPr id="4" name="Slide Number Placeholder 3"/>
          <p:cNvSpPr>
            <a:spLocks noGrp="1"/>
          </p:cNvSpPr>
          <p:nvPr>
            <p:ph type="sldNum" sz="quarter" idx="10"/>
          </p:nvPr>
        </p:nvSpPr>
        <p:spPr/>
        <p:txBody>
          <a:bodyPr/>
          <a:lstStyle/>
          <a:p>
            <a:fld id="{E05CD921-42E0-4315-9CFE-6DABB42E139E}" type="slidenum">
              <a:rPr lang="en-US" smtClean="0"/>
              <a:t>7</a:t>
            </a:fld>
            <a:endParaRPr lang="en-US"/>
          </a:p>
        </p:txBody>
      </p:sp>
    </p:spTree>
    <p:extLst>
      <p:ext uri="{BB962C8B-B14F-4D97-AF65-F5344CB8AC3E}">
        <p14:creationId xmlns:p14="http://schemas.microsoft.com/office/powerpoint/2010/main" val="171738676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latin typeface="Comic Sans MS" panose="030F0702030302020204" pitchFamily="66" charset="0"/>
              </a:rPr>
              <a:t>This is the M and M game.</a:t>
            </a:r>
          </a:p>
          <a:p>
            <a:r>
              <a:rPr lang="en-US" sz="1400" dirty="0">
                <a:latin typeface="Comic Sans MS" panose="030F0702030302020204" pitchFamily="66" charset="0"/>
              </a:rPr>
              <a:t/>
            </a:r>
            <a:br>
              <a:rPr lang="en-US" sz="1400" dirty="0">
                <a:latin typeface="Comic Sans MS" panose="030F0702030302020204" pitchFamily="66" charset="0"/>
              </a:rPr>
            </a:br>
            <a:endParaRPr lang="en-US" sz="1400" dirty="0">
              <a:latin typeface="Comic Sans MS" panose="030F0702030302020204" pitchFamily="66" charset="0"/>
            </a:endParaRPr>
          </a:p>
          <a:p>
            <a:r>
              <a:rPr lang="en-US" sz="1400" dirty="0">
                <a:latin typeface="Comic Sans MS" panose="030F0702030302020204" pitchFamily="66" charset="0"/>
              </a:rPr>
              <a:t>I bought a few bags of M and M's and poured them into a bowl. Then each girl scooped a cupful. When it was her turn, she reached into her cup and grabbed an M and M. She then answered a question based on whichever color she grabbed. It was really fun too and the girls enjoyed snacking on the treats as we played. </a:t>
            </a:r>
          </a:p>
        </p:txBody>
      </p:sp>
      <p:sp>
        <p:nvSpPr>
          <p:cNvPr id="4" name="Slide Number Placeholder 3"/>
          <p:cNvSpPr>
            <a:spLocks noGrp="1"/>
          </p:cNvSpPr>
          <p:nvPr>
            <p:ph type="sldNum" sz="quarter" idx="10"/>
          </p:nvPr>
        </p:nvSpPr>
        <p:spPr/>
        <p:txBody>
          <a:bodyPr/>
          <a:lstStyle/>
          <a:p>
            <a:fld id="{35DD52B6-8B28-4A22-A9A2-A2305BC646F7}" type="slidenum">
              <a:rPr lang="es-MX" smtClean="0"/>
              <a:t>8</a:t>
            </a:fld>
            <a:endParaRPr lang="es-MX"/>
          </a:p>
        </p:txBody>
      </p:sp>
    </p:spTree>
    <p:extLst>
      <p:ext uri="{BB962C8B-B14F-4D97-AF65-F5344CB8AC3E}">
        <p14:creationId xmlns:p14="http://schemas.microsoft.com/office/powerpoint/2010/main" val="34179999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wrote down a bunch of questions on pieces of paper. The person who was "it" picked a question then wrote their answer down on the dry erase board, without showing anyone. Then she read the question to the group and we had to guess what her answer was.</a:t>
            </a:r>
            <a:endParaRPr lang="es-MX" dirty="0"/>
          </a:p>
        </p:txBody>
      </p:sp>
      <p:sp>
        <p:nvSpPr>
          <p:cNvPr id="4" name="Slide Number Placeholder 3"/>
          <p:cNvSpPr>
            <a:spLocks noGrp="1"/>
          </p:cNvSpPr>
          <p:nvPr>
            <p:ph type="sldNum" sz="quarter" idx="10"/>
          </p:nvPr>
        </p:nvSpPr>
        <p:spPr/>
        <p:txBody>
          <a:bodyPr/>
          <a:lstStyle/>
          <a:p>
            <a:fld id="{35DD52B6-8B28-4A22-A9A2-A2305BC646F7}" type="slidenum">
              <a:rPr lang="es-MX" smtClean="0"/>
              <a:t>9</a:t>
            </a:fld>
            <a:endParaRPr lang="es-MX"/>
          </a:p>
        </p:txBody>
      </p:sp>
    </p:spTree>
    <p:extLst>
      <p:ext uri="{BB962C8B-B14F-4D97-AF65-F5344CB8AC3E}">
        <p14:creationId xmlns:p14="http://schemas.microsoft.com/office/powerpoint/2010/main" val="227329889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useBgFill="1">
        <p:nvSpPr>
          <p:cNvPr id="12" name="Freeform 11"/>
          <p:cNvSpPr/>
          <p:nvPr/>
        </p:nvSpPr>
        <p:spPr>
          <a:xfrm>
            <a:off x="-11907" y="1"/>
            <a:ext cx="8762858" cy="6588125"/>
          </a:xfrm>
          <a:custGeom>
            <a:avLst/>
            <a:gdLst/>
            <a:ahLst/>
            <a:cxnLst/>
            <a:rect l="l" t="t" r="r" b="b"/>
            <a:pathLst>
              <a:path w="11683810" h="6588125">
                <a:moveTo>
                  <a:pt x="0" y="0"/>
                </a:moveTo>
                <a:lnTo>
                  <a:pt x="11318691" y="0"/>
                </a:lnTo>
                <a:lnTo>
                  <a:pt x="11683810" y="5976938"/>
                </a:lnTo>
                <a:lnTo>
                  <a:pt x="15875" y="6588125"/>
                </a:lnTo>
                <a:cubicBezTo>
                  <a:pt x="10583" y="4386792"/>
                  <a:pt x="5292" y="2185458"/>
                  <a:pt x="0" y="0"/>
                </a:cubicBezTo>
                <a:close/>
              </a:path>
            </a:pathLst>
          </a:custGeom>
          <a:ln>
            <a:noFill/>
          </a:ln>
          <a:effectLst>
            <a:outerShdw blurRad="101600" dist="152400" dir="4380000" algn="tl" rotWithShape="0">
              <a:srgbClr val="000000">
                <a:alpha val="43000"/>
              </a:srgbClr>
            </a:outerShdw>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0" y="4282258"/>
            <a:ext cx="8496943" cy="2028845"/>
          </a:xfrm>
          <a:custGeom>
            <a:avLst/>
            <a:gdLst/>
            <a:ahLst/>
            <a:cxnLst/>
            <a:rect l="l" t="t" r="r" b="b"/>
            <a:pathLst>
              <a:path w="11329257" h="2028845">
                <a:moveTo>
                  <a:pt x="0" y="588520"/>
                </a:moveTo>
                <a:lnTo>
                  <a:pt x="11244075" y="0"/>
                </a:lnTo>
                <a:lnTo>
                  <a:pt x="11329257" y="1424838"/>
                </a:lnTo>
                <a:lnTo>
                  <a:pt x="0" y="2028845"/>
                </a:lnTo>
                <a:lnTo>
                  <a:pt x="0" y="58852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26" name="Freeform 25"/>
          <p:cNvSpPr/>
          <p:nvPr/>
        </p:nvSpPr>
        <p:spPr>
          <a:xfrm>
            <a:off x="1" y="1"/>
            <a:ext cx="6539684" cy="456877"/>
          </a:xfrm>
          <a:custGeom>
            <a:avLst/>
            <a:gdLst/>
            <a:ahLst/>
            <a:cxnLst/>
            <a:rect l="l" t="t" r="r" b="b"/>
            <a:pathLst>
              <a:path w="8719579" h="456877">
                <a:moveTo>
                  <a:pt x="0" y="0"/>
                </a:moveTo>
                <a:lnTo>
                  <a:pt x="8719579" y="0"/>
                </a:lnTo>
                <a:lnTo>
                  <a:pt x="0" y="456877"/>
                </a:lnTo>
                <a:lnTo>
                  <a:pt x="0" y="0"/>
                </a:lnTo>
                <a:close/>
              </a:path>
            </a:pathLst>
          </a:cu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rot="21420000">
            <a:off x="-121350" y="293317"/>
            <a:ext cx="8525337" cy="5751804"/>
          </a:xfrm>
          <a:custGeom>
            <a:avLst/>
            <a:gdLst/>
            <a:ahLst/>
            <a:cxnLst/>
            <a:rect l="l" t="t" r="r" b="b"/>
            <a:pathLst>
              <a:path w="11367116" h="5751804">
                <a:moveTo>
                  <a:pt x="11346705" y="0"/>
                </a:moveTo>
                <a:cubicBezTo>
                  <a:pt x="11353509" y="1915114"/>
                  <a:pt x="11360312" y="3830229"/>
                  <a:pt x="11367116" y="5745343"/>
                </a:cubicBezTo>
                <a:lnTo>
                  <a:pt x="0" y="5751804"/>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2" name="Title 1"/>
          <p:cNvSpPr>
            <a:spLocks noGrp="1"/>
          </p:cNvSpPr>
          <p:nvPr>
            <p:ph type="ctrTitle"/>
          </p:nvPr>
        </p:nvSpPr>
        <p:spPr>
          <a:xfrm rot="21420000">
            <a:off x="668401" y="662656"/>
            <a:ext cx="7316390" cy="2766528"/>
          </a:xfrm>
        </p:spPr>
        <p:txBody>
          <a:bodyPr anchor="b">
            <a:normAutofit/>
          </a:bodyPr>
          <a:lstStyle>
            <a:lvl1pPr algn="r">
              <a:defRPr lang="en-US" sz="6000" kern="1200" cap="all" baseline="0" dirty="0">
                <a:solidFill>
                  <a:schemeClr val="accent1"/>
                </a:solidFill>
                <a:effectLst/>
                <a:latin typeface="TooTight" panose="02000603000000000000" pitchFamily="2" charset="0"/>
                <a:ea typeface="TooTight" panose="02000603000000000000" pitchFamily="2" charset="0"/>
                <a:cs typeface="+mj-cs"/>
              </a:defRPr>
            </a:lvl1pPr>
          </a:lstStyle>
          <a:p>
            <a:r>
              <a:rPr lang="en-US" dirty="0" smtClean="0"/>
              <a:t>Click to edit Master title style</a:t>
            </a:r>
            <a:endParaRPr lang="en-US" dirty="0"/>
          </a:p>
        </p:txBody>
      </p:sp>
      <p:sp>
        <p:nvSpPr>
          <p:cNvPr id="4" name="Date Placeholder 3"/>
          <p:cNvSpPr>
            <a:spLocks noGrp="1"/>
          </p:cNvSpPr>
          <p:nvPr>
            <p:ph type="dt" sz="half" idx="10"/>
          </p:nvPr>
        </p:nvSpPr>
        <p:spPr>
          <a:xfrm rot="21420000">
            <a:off x="3711406" y="4578463"/>
            <a:ext cx="4607740" cy="1163112"/>
          </a:xfrm>
        </p:spPr>
        <p:txBody>
          <a:bodyPr/>
          <a:lstStyle>
            <a:lvl1pPr algn="ctr">
              <a:defRPr sz="4050">
                <a:solidFill>
                  <a:schemeClr val="accent1">
                    <a:lumMod val="50000"/>
                  </a:schemeClr>
                </a:solidFill>
                <a:latin typeface="TooTight" panose="02000603000000000000" pitchFamily="2" charset="0"/>
                <a:ea typeface="TooTight" panose="02000603000000000000" pitchFamily="2" charset="0"/>
              </a:defRPr>
            </a:lvl1pPr>
          </a:lstStyle>
          <a:p>
            <a:fld id="{F7AFFB9B-9FB8-469E-96F9-4D32314110B6}" type="datetimeFigureOut">
              <a:rPr lang="en-US" smtClean="0"/>
              <a:pPr/>
              <a:t>2/12/2015</a:t>
            </a:fld>
            <a:endParaRPr lang="en-US" dirty="0"/>
          </a:p>
        </p:txBody>
      </p:sp>
      <p:sp>
        <p:nvSpPr>
          <p:cNvPr id="5" name="Footer Placeholder 4"/>
          <p:cNvSpPr>
            <a:spLocks noGrp="1"/>
          </p:cNvSpPr>
          <p:nvPr>
            <p:ph type="ftr" sz="quarter" idx="11"/>
          </p:nvPr>
        </p:nvSpPr>
        <p:spPr>
          <a:xfrm rot="21420000">
            <a:off x="-4170" y="4883024"/>
            <a:ext cx="3035429" cy="1195538"/>
          </a:xfrm>
        </p:spPr>
        <p:txBody>
          <a:bodyPr vert="horz" lIns="91440" tIns="45720" rIns="91440" bIns="45720" rtlCol="0" anchor="ctr"/>
          <a:lstStyle>
            <a:lvl1pPr algn="r">
              <a:defRPr lang="en-US" sz="4050" dirty="0">
                <a:latin typeface="TooTight" panose="02000603000000000000" pitchFamily="2" charset="0"/>
                <a:ea typeface="TooTight" panose="02000603000000000000" pitchFamily="2" charset="0"/>
              </a:defRPr>
            </a:lvl1pPr>
          </a:lstStyle>
          <a:p>
            <a:endParaRPr lang="en-US" dirty="0"/>
          </a:p>
        </p:txBody>
      </p:sp>
      <p:sp>
        <p:nvSpPr>
          <p:cNvPr id="8" name="Heart 7"/>
          <p:cNvSpPr/>
          <p:nvPr userDrawn="1"/>
        </p:nvSpPr>
        <p:spPr>
          <a:xfrm rot="21394574">
            <a:off x="259756" y="5286343"/>
            <a:ext cx="682526" cy="662343"/>
          </a:xfrm>
          <a:prstGeom prst="heart">
            <a:avLst/>
          </a:prstGeom>
          <a:solidFill>
            <a:schemeClr val="accent1">
              <a:lumMod val="75000"/>
            </a:schemeClr>
          </a:solidFill>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algn="ctr"/>
            <a:endParaRPr lang="en-US" sz="1350"/>
          </a:p>
        </p:txBody>
      </p:sp>
      <p:sp>
        <p:nvSpPr>
          <p:cNvPr id="6" name="Slide Number Placeholder 5"/>
          <p:cNvSpPr>
            <a:spLocks noGrp="1"/>
          </p:cNvSpPr>
          <p:nvPr>
            <p:ph type="sldNum" sz="quarter" idx="12"/>
          </p:nvPr>
        </p:nvSpPr>
        <p:spPr>
          <a:xfrm rot="21420000">
            <a:off x="7388818" y="3832648"/>
            <a:ext cx="680390" cy="498470"/>
          </a:xfrm>
        </p:spPr>
        <p:txBody>
          <a:bodyPr/>
          <a:lstStyle>
            <a:lvl1pPr>
              <a:defRPr sz="1800">
                <a:solidFill>
                  <a:schemeClr val="tx1">
                    <a:lumMod val="75000"/>
                    <a:lumOff val="25000"/>
                  </a:schemeClr>
                </a:solidFill>
              </a:defRPr>
            </a:lvl1pPr>
          </a:lstStyle>
          <a:p>
            <a:fld id="{6D22F896-40B5-4ADD-8801-0D06FADFA095}" type="slidenum">
              <a:rPr lang="en-US" dirty="0"/>
              <a:pPr/>
              <a:t>‹#›</a:t>
            </a:fld>
            <a:endParaRPr lang="en-US" dirty="0"/>
          </a:p>
        </p:txBody>
      </p:sp>
      <p:sp>
        <p:nvSpPr>
          <p:cNvPr id="3" name="Subtitle 2"/>
          <p:cNvSpPr>
            <a:spLocks noGrp="1"/>
          </p:cNvSpPr>
          <p:nvPr>
            <p:ph type="subTitle" idx="1"/>
          </p:nvPr>
        </p:nvSpPr>
        <p:spPr>
          <a:xfrm rot="21420000">
            <a:off x="737297" y="3505210"/>
            <a:ext cx="7316390" cy="550333"/>
          </a:xfrm>
        </p:spPr>
        <p:txBody>
          <a:bodyPr anchor="t">
            <a:noAutofit/>
          </a:bodyPr>
          <a:lstStyle>
            <a:lvl1pPr marL="0" indent="0" algn="r">
              <a:buNone/>
              <a:defRPr sz="2100">
                <a:solidFill>
                  <a:schemeClr val="bg1">
                    <a:lumMod val="50000"/>
                  </a:schemeClr>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smtClean="0"/>
              <a:t>Click to edit Master subtitle style</a:t>
            </a: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4106333"/>
            <a:ext cx="7796031" cy="588846"/>
          </a:xfrm>
        </p:spPr>
        <p:txBody>
          <a:bodyPr anchor="b"/>
          <a:lstStyle>
            <a:lvl1pPr>
              <a:defRPr lang="en-US" sz="4050" kern="1200" cap="all" baseline="0" dirty="0">
                <a:solidFill>
                  <a:schemeClr val="accent1"/>
                </a:solidFill>
                <a:effectLst/>
                <a:latin typeface="TooTight" panose="02000603000000000000" pitchFamily="2" charset="0"/>
                <a:ea typeface="TooTight" panose="02000603000000000000" pitchFamily="2" charset="0"/>
                <a:cs typeface="+mj-cs"/>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514351" y="685800"/>
            <a:ext cx="7794385" cy="319490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35" y="4702923"/>
            <a:ext cx="7796046" cy="682472"/>
          </a:xfrm>
        </p:spPr>
        <p:txBody>
          <a:bodyPr anchor="t"/>
          <a:lstStyle>
            <a:lvl1pPr marL="0" indent="0" algn="l">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41D2AC3-6A0B-4169-B1EA-E3AE8B351BDD}" type="datetimeFigureOut">
              <a:rPr lang="en-US" dirty="0"/>
              <a:t>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77" cy="3194903"/>
          </a:xfrm>
        </p:spPr>
        <p:txBody>
          <a:bodyPr anchor="ctr">
            <a:normAutofit/>
          </a:bodyPr>
          <a:lstStyle>
            <a:lvl1pPr algn="ctr">
              <a:defRPr lang="en-US" sz="6000" kern="1200" cap="all" baseline="0" dirty="0">
                <a:solidFill>
                  <a:schemeClr val="accent1"/>
                </a:solidFill>
                <a:effectLst/>
                <a:latin typeface="TooTight" panose="02000603000000000000" pitchFamily="2" charset="0"/>
                <a:ea typeface="TooTight" panose="02000603000000000000" pitchFamily="2" charset="0"/>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514335" y="4106333"/>
            <a:ext cx="7796047" cy="1273606"/>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D4B9363-8B87-41B7-9F8E-64519CBB8F34}" type="datetimeFigureOut">
              <a:rPr lang="en-US" dirty="0"/>
              <a:t>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1299" y="685800"/>
            <a:ext cx="7143765" cy="2916704"/>
          </a:xfrm>
        </p:spPr>
        <p:txBody>
          <a:bodyPr anchor="ctr">
            <a:normAutofit/>
          </a:bodyPr>
          <a:lstStyle>
            <a:lvl1pPr algn="ctr">
              <a:defRPr lang="en-US" sz="6000" kern="1200" cap="all" baseline="0" dirty="0" smtClean="0">
                <a:solidFill>
                  <a:schemeClr val="accent1"/>
                </a:solidFill>
                <a:effectLst/>
                <a:latin typeface="TooTight" panose="02000603000000000000" pitchFamily="2" charset="0"/>
                <a:ea typeface="TooTight" panose="02000603000000000000" pitchFamily="2" charset="0"/>
                <a:cs typeface="+mj-cs"/>
              </a:defRPr>
            </a:lvl1pPr>
          </a:lstStyle>
          <a:p>
            <a:r>
              <a:rPr lang="en-US" dirty="0" smtClean="0"/>
              <a:t>Click to edit Master title style</a:t>
            </a:r>
            <a:endParaRPr lang="en-US" dirty="0"/>
          </a:p>
        </p:txBody>
      </p:sp>
      <p:sp>
        <p:nvSpPr>
          <p:cNvPr id="12" name="Text Placeholder 3"/>
          <p:cNvSpPr>
            <a:spLocks noGrp="1"/>
          </p:cNvSpPr>
          <p:nvPr>
            <p:ph type="body" sz="half" idx="13"/>
          </p:nvPr>
        </p:nvSpPr>
        <p:spPr>
          <a:xfrm>
            <a:off x="1162698" y="3610032"/>
            <a:ext cx="6500967" cy="377768"/>
          </a:xfrm>
        </p:spPr>
        <p:txBody>
          <a:bodyPr anchor="t">
            <a:normAutofit/>
          </a:bodyPr>
          <a:lstStyle>
            <a:lvl1pPr marL="0" indent="0" algn="r">
              <a:buNone/>
              <a:defRPr sz="1050">
                <a:solidFill>
                  <a:schemeClr val="tx1">
                    <a:lumMod val="50000"/>
                    <a:lumOff val="50000"/>
                  </a:schemeClr>
                </a:solidFill>
              </a:defRPr>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4" name="Text Placeholder 3"/>
          <p:cNvSpPr>
            <a:spLocks noGrp="1"/>
          </p:cNvSpPr>
          <p:nvPr>
            <p:ph type="body" sz="half" idx="2"/>
          </p:nvPr>
        </p:nvSpPr>
        <p:spPr>
          <a:xfrm>
            <a:off x="514351" y="4106334"/>
            <a:ext cx="7797662" cy="1268252"/>
          </a:xfrm>
        </p:spPr>
        <p:txBody>
          <a:bodyPr anchor="ctr">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AEF5746-5284-4951-9F37-7AE924EDBCB7}" type="datetimeFigureOut">
              <a:rPr lang="en-US" dirty="0"/>
              <a:t>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13" name="TextBox 12"/>
          <p:cNvSpPr txBox="1"/>
          <p:nvPr/>
        </p:nvSpPr>
        <p:spPr>
          <a:xfrm>
            <a:off x="514351" y="892628"/>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6000" dirty="0">
                <a:solidFill>
                  <a:schemeClr val="tx1"/>
                </a:solidFill>
                <a:effectLst/>
              </a:rPr>
              <a:t>“</a:t>
            </a:r>
          </a:p>
        </p:txBody>
      </p:sp>
      <p:sp>
        <p:nvSpPr>
          <p:cNvPr id="14" name="TextBox 13"/>
          <p:cNvSpPr txBox="1"/>
          <p:nvPr/>
        </p:nvSpPr>
        <p:spPr>
          <a:xfrm>
            <a:off x="7854812" y="2922827"/>
            <a:ext cx="457200" cy="584776"/>
          </a:xfrm>
          <a:prstGeom prst="rect">
            <a:avLst/>
          </a:prstGeom>
        </p:spPr>
        <p:txBody>
          <a:bodyPr vert="horz" lIns="68580" tIns="34290" rIns="68580" bIns="3429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6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514351" y="1723855"/>
            <a:ext cx="7796030" cy="2511835"/>
          </a:xfrm>
        </p:spPr>
        <p:txBody>
          <a:bodyPr anchor="b">
            <a:normAutofit/>
          </a:bodyPr>
          <a:lstStyle>
            <a:lvl1pPr algn="l">
              <a:defRPr lang="en-US" sz="5400" kern="1200" cap="all" baseline="0" dirty="0">
                <a:solidFill>
                  <a:schemeClr val="accent1"/>
                </a:solidFill>
                <a:effectLst/>
                <a:latin typeface="TooTight" panose="02000603000000000000" pitchFamily="2" charset="0"/>
                <a:ea typeface="TooTight" panose="02000603000000000000" pitchFamily="2" charset="0"/>
                <a:cs typeface="+mj-cs"/>
              </a:defRPr>
            </a:lvl1pPr>
          </a:lstStyle>
          <a:p>
            <a:r>
              <a:rPr lang="en-US" dirty="0" smtClean="0"/>
              <a:t>Click to edit Master title style</a:t>
            </a:r>
            <a:endParaRPr lang="en-US" dirty="0"/>
          </a:p>
        </p:txBody>
      </p:sp>
      <p:sp>
        <p:nvSpPr>
          <p:cNvPr id="4" name="Text Placeholder 3"/>
          <p:cNvSpPr>
            <a:spLocks noGrp="1"/>
          </p:cNvSpPr>
          <p:nvPr>
            <p:ph type="body" sz="half" idx="2"/>
          </p:nvPr>
        </p:nvSpPr>
        <p:spPr>
          <a:xfrm>
            <a:off x="514351" y="4247468"/>
            <a:ext cx="7796030" cy="1140644"/>
          </a:xfrm>
        </p:spPr>
        <p:txBody>
          <a:bodyPr anchor="t">
            <a:normAutofit/>
          </a:bodyPr>
          <a:lstStyle>
            <a:lvl1pPr marL="0" indent="0" algn="l">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398B29-7265-4A65-A2A4-6703C057B7C1}" type="datetimeFigureOut">
              <a:rPr lang="en-US" dirty="0"/>
              <a:t>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514351" y="685801"/>
            <a:ext cx="7796030" cy="1151965"/>
          </a:xfrm>
        </p:spPr>
        <p:txBody>
          <a:bodyPr>
            <a:normAutofit/>
          </a:bodyPr>
          <a:lstStyle>
            <a:lvl1pPr algn="ctr">
              <a:defRPr lang="en-US" sz="4950" kern="1200" cap="all" baseline="0" dirty="0">
                <a:solidFill>
                  <a:schemeClr val="accent1"/>
                </a:solidFill>
                <a:effectLst/>
                <a:latin typeface="TooTight" panose="02000603000000000000" pitchFamily="2" charset="0"/>
                <a:ea typeface="TooTight" panose="02000603000000000000" pitchFamily="2" charset="0"/>
                <a:cs typeface="+mj-cs"/>
              </a:defRPr>
            </a:lvl1pPr>
          </a:lstStyle>
          <a:p>
            <a:r>
              <a:rPr lang="en-US" dirty="0" smtClean="0"/>
              <a:t>Click to edit Master title style</a:t>
            </a:r>
            <a:endParaRPr lang="en-US" dirty="0"/>
          </a:p>
        </p:txBody>
      </p:sp>
      <p:sp>
        <p:nvSpPr>
          <p:cNvPr id="7" name="Text Placeholder 2"/>
          <p:cNvSpPr>
            <a:spLocks noGrp="1"/>
          </p:cNvSpPr>
          <p:nvPr>
            <p:ph type="body" idx="1"/>
          </p:nvPr>
        </p:nvSpPr>
        <p:spPr>
          <a:xfrm>
            <a:off x="514352"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8" name="Text Placeholder 3"/>
          <p:cNvSpPr>
            <a:spLocks noGrp="1"/>
          </p:cNvSpPr>
          <p:nvPr>
            <p:ph type="body" sz="half" idx="15"/>
          </p:nvPr>
        </p:nvSpPr>
        <p:spPr>
          <a:xfrm>
            <a:off x="514352"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9" name="Text Placeholder 4"/>
          <p:cNvSpPr>
            <a:spLocks noGrp="1"/>
          </p:cNvSpPr>
          <p:nvPr>
            <p:ph type="body" sz="quarter" idx="3"/>
          </p:nvPr>
        </p:nvSpPr>
        <p:spPr>
          <a:xfrm>
            <a:off x="3175967"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0" name="Text Placeholder 3"/>
          <p:cNvSpPr>
            <a:spLocks noGrp="1"/>
          </p:cNvSpPr>
          <p:nvPr>
            <p:ph type="body" sz="half" idx="16"/>
          </p:nvPr>
        </p:nvSpPr>
        <p:spPr>
          <a:xfrm>
            <a:off x="3175966"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11" name="Text Placeholder 4"/>
          <p:cNvSpPr>
            <a:spLocks noGrp="1"/>
          </p:cNvSpPr>
          <p:nvPr>
            <p:ph type="body" sz="quarter" idx="13"/>
          </p:nvPr>
        </p:nvSpPr>
        <p:spPr>
          <a:xfrm>
            <a:off x="5827785" y="2063395"/>
            <a:ext cx="2482596" cy="576262"/>
          </a:xfrm>
        </p:spPr>
        <p:txBody>
          <a:bodyPr anchor="b">
            <a:noAutofit/>
          </a:bodyPr>
          <a:lstStyle>
            <a:lvl1pPr marL="0" indent="0" algn="ctr">
              <a:lnSpc>
                <a:spcPct val="90000"/>
              </a:lnSpc>
              <a:buNone/>
              <a:defRPr sz="180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12" name="Text Placeholder 3"/>
          <p:cNvSpPr>
            <a:spLocks noGrp="1"/>
          </p:cNvSpPr>
          <p:nvPr>
            <p:ph type="body" sz="half" idx="17"/>
          </p:nvPr>
        </p:nvSpPr>
        <p:spPr>
          <a:xfrm>
            <a:off x="5827785" y="2639658"/>
            <a:ext cx="2482596" cy="2734928"/>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28FBA082-94DF-4C4B-A041-6624924AB0A8}" type="datetimeFigureOut">
              <a:rPr lang="en-US" dirty="0"/>
              <a:t>2/12/2015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514351" y="685801"/>
            <a:ext cx="7797662" cy="1151965"/>
          </a:xfrm>
        </p:spPr>
        <p:txBody>
          <a:bodyPr/>
          <a:lstStyle>
            <a:lvl1pPr algn="ctr">
              <a:defRPr/>
            </a:lvl1pPr>
          </a:lstStyle>
          <a:p>
            <a:r>
              <a:rPr lang="en-US" smtClean="0"/>
              <a:t>Click to edit Master title style</a:t>
            </a:r>
            <a:endParaRPr lang="en-US" dirty="0"/>
          </a:p>
        </p:txBody>
      </p:sp>
      <p:sp>
        <p:nvSpPr>
          <p:cNvPr id="19" name="Text Placeholder 2"/>
          <p:cNvSpPr>
            <a:spLocks noGrp="1"/>
          </p:cNvSpPr>
          <p:nvPr>
            <p:ph type="body" idx="1"/>
          </p:nvPr>
        </p:nvSpPr>
        <p:spPr>
          <a:xfrm>
            <a:off x="518880"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0" name="Picture Placeholder 2"/>
          <p:cNvSpPr>
            <a:spLocks noGrp="1" noChangeAspect="1"/>
          </p:cNvSpPr>
          <p:nvPr>
            <p:ph type="pic" idx="15"/>
          </p:nvPr>
        </p:nvSpPr>
        <p:spPr>
          <a:xfrm>
            <a:off x="514335" y="2063396"/>
            <a:ext cx="2482596" cy="1536725"/>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1" name="Text Placeholder 3"/>
          <p:cNvSpPr>
            <a:spLocks noGrp="1"/>
          </p:cNvSpPr>
          <p:nvPr>
            <p:ph type="body" sz="half" idx="18"/>
          </p:nvPr>
        </p:nvSpPr>
        <p:spPr>
          <a:xfrm>
            <a:off x="518880" y="4389288"/>
            <a:ext cx="2482596" cy="985299"/>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2" name="Text Placeholder 4"/>
          <p:cNvSpPr>
            <a:spLocks noGrp="1"/>
          </p:cNvSpPr>
          <p:nvPr>
            <p:ph type="body" sz="quarter" idx="3"/>
          </p:nvPr>
        </p:nvSpPr>
        <p:spPr>
          <a:xfrm>
            <a:off x="317805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3" name="Picture Placeholder 2"/>
          <p:cNvSpPr>
            <a:spLocks noGrp="1" noChangeAspect="1"/>
          </p:cNvSpPr>
          <p:nvPr>
            <p:ph type="pic" idx="21"/>
          </p:nvPr>
        </p:nvSpPr>
        <p:spPr>
          <a:xfrm>
            <a:off x="3176999" y="2063396"/>
            <a:ext cx="2482596" cy="1535237"/>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4" name="Text Placeholder 3"/>
          <p:cNvSpPr>
            <a:spLocks noGrp="1"/>
          </p:cNvSpPr>
          <p:nvPr>
            <p:ph type="body" sz="half" idx="19"/>
          </p:nvPr>
        </p:nvSpPr>
        <p:spPr>
          <a:xfrm>
            <a:off x="3176999" y="4389286"/>
            <a:ext cx="2482596" cy="985300"/>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25" name="Text Placeholder 4"/>
          <p:cNvSpPr>
            <a:spLocks noGrp="1"/>
          </p:cNvSpPr>
          <p:nvPr>
            <p:ph type="body" sz="quarter" idx="13"/>
          </p:nvPr>
        </p:nvSpPr>
        <p:spPr>
          <a:xfrm>
            <a:off x="5826708" y="3813025"/>
            <a:ext cx="2482596" cy="576262"/>
          </a:xfrm>
        </p:spPr>
        <p:txBody>
          <a:bodyPr anchor="b">
            <a:noAutofit/>
          </a:bodyPr>
          <a:lstStyle>
            <a:lvl1pPr marL="0" indent="0" algn="ctr">
              <a:lnSpc>
                <a:spcPct val="90000"/>
              </a:lnSpc>
              <a:buNone/>
              <a:defRPr sz="1650" b="0">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26" name="Picture Placeholder 2"/>
          <p:cNvSpPr>
            <a:spLocks noGrp="1" noChangeAspect="1"/>
          </p:cNvSpPr>
          <p:nvPr>
            <p:ph type="pic" idx="22"/>
          </p:nvPr>
        </p:nvSpPr>
        <p:spPr>
          <a:xfrm>
            <a:off x="5826614" y="2063394"/>
            <a:ext cx="2482596" cy="1537196"/>
          </a:xfrm>
          <a:prstGeom prst="roundRect">
            <a:avLst>
              <a:gd name="adj" fmla="val 0"/>
            </a:avLst>
          </a:prstGeom>
          <a:ln w="57150" cmpd="thinThick">
            <a:solidFill>
              <a:schemeClr val="bg1">
                <a:lumMod val="50000"/>
              </a:schemeClr>
            </a:solidFill>
            <a:miter lim="800000"/>
          </a:ln>
        </p:spPr>
        <p:txBody>
          <a:bodyPr anchor="t">
            <a:normAutofit/>
          </a:bodyPr>
          <a:lstStyle>
            <a:lvl1pPr marL="0" indent="0" algn="ctr">
              <a:buNone/>
              <a:defRPr sz="1200"/>
            </a:lvl1pPr>
            <a:lvl2pPr marL="342900" indent="0">
              <a:buNone/>
              <a:defRPr sz="1200"/>
            </a:lvl2pPr>
            <a:lvl3pPr marL="685800" indent="0">
              <a:buNone/>
              <a:defRPr sz="1200"/>
            </a:lvl3pPr>
            <a:lvl4pPr marL="1028700" indent="0">
              <a:buNone/>
              <a:defRPr sz="1200"/>
            </a:lvl4pPr>
            <a:lvl5pPr marL="1371600" indent="0">
              <a:buNone/>
              <a:defRPr sz="1200"/>
            </a:lvl5pPr>
            <a:lvl6pPr marL="1714500" indent="0">
              <a:buNone/>
              <a:defRPr sz="1200"/>
            </a:lvl6pPr>
            <a:lvl7pPr marL="2057400" indent="0">
              <a:buNone/>
              <a:defRPr sz="1200"/>
            </a:lvl7pPr>
            <a:lvl8pPr marL="2400300" indent="0">
              <a:buNone/>
              <a:defRPr sz="1200"/>
            </a:lvl8pPr>
            <a:lvl9pPr marL="2743200" indent="0">
              <a:buNone/>
              <a:defRPr sz="1200"/>
            </a:lvl9pPr>
          </a:lstStyle>
          <a:p>
            <a:r>
              <a:rPr lang="en-US" smtClean="0"/>
              <a:t>Click icon to add picture</a:t>
            </a:r>
            <a:endParaRPr lang="en-US" dirty="0"/>
          </a:p>
        </p:txBody>
      </p:sp>
      <p:sp>
        <p:nvSpPr>
          <p:cNvPr id="27" name="Text Placeholder 3"/>
          <p:cNvSpPr>
            <a:spLocks noGrp="1"/>
          </p:cNvSpPr>
          <p:nvPr>
            <p:ph type="body" sz="half" idx="20"/>
          </p:nvPr>
        </p:nvSpPr>
        <p:spPr>
          <a:xfrm>
            <a:off x="5826614" y="4389284"/>
            <a:ext cx="2482596" cy="985302"/>
          </a:xfrm>
        </p:spPr>
        <p:txBody>
          <a:bodyPr anchor="t">
            <a:normAutofit/>
          </a:bodyPr>
          <a:lstStyle>
            <a:lvl1pPr marL="0" indent="0" algn="ctr">
              <a:buNone/>
              <a:defRPr sz="1050"/>
            </a:lvl1pPr>
            <a:lvl2pPr marL="342900" indent="0">
              <a:buNone/>
              <a:defRPr sz="900"/>
            </a:lvl2pPr>
            <a:lvl3pPr marL="685800" indent="0">
              <a:buNone/>
              <a:defRPr sz="750"/>
            </a:lvl3pPr>
            <a:lvl4pPr marL="1028700" indent="0">
              <a:buNone/>
              <a:defRPr sz="675"/>
            </a:lvl4pPr>
            <a:lvl5pPr marL="1371600" indent="0">
              <a:buNone/>
              <a:defRPr sz="675"/>
            </a:lvl5pPr>
            <a:lvl6pPr marL="1714500" indent="0">
              <a:buNone/>
              <a:defRPr sz="675"/>
            </a:lvl6pPr>
            <a:lvl7pPr marL="2057400" indent="0">
              <a:buNone/>
              <a:defRPr sz="675"/>
            </a:lvl7pPr>
            <a:lvl8pPr marL="2400300" indent="0">
              <a:buNone/>
              <a:defRPr sz="675"/>
            </a:lvl8pPr>
            <a:lvl9pPr marL="2743200" indent="0">
              <a:buNone/>
              <a:defRPr sz="675"/>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B27686C4-3AB5-4E0C-86CA-FB108C350AA9}" type="datetimeFigureOut">
              <a:rPr lang="en-US" dirty="0"/>
              <a:t>2/12/2015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r">
              <a:defRPr lang="en-US" sz="5400" kern="1200" cap="all" baseline="0" dirty="0">
                <a:solidFill>
                  <a:schemeClr val="accent1"/>
                </a:solidFill>
                <a:effectLst/>
                <a:latin typeface="TooTight" panose="02000603000000000000" pitchFamily="2" charset="0"/>
                <a:ea typeface="TooTight" panose="02000603000000000000" pitchFamily="2" charset="0"/>
                <a:cs typeface="+mj-cs"/>
              </a:defRPr>
            </a:lvl1pPr>
          </a:lstStyle>
          <a:p>
            <a:r>
              <a:rPr lang="en-US" dirty="0" smtClean="0"/>
              <a:t>Click to edit Master title style</a:t>
            </a:r>
            <a:endParaRPr lang="en-US" dirty="0"/>
          </a:p>
        </p:txBody>
      </p:sp>
      <p:sp>
        <p:nvSpPr>
          <p:cNvPr id="11" name="Vertical Text Placeholder 2"/>
          <p:cNvSpPr>
            <a:spLocks noGrp="1"/>
          </p:cNvSpPr>
          <p:nvPr>
            <p:ph type="body" orient="vert" sz="quarter" idx="13"/>
          </p:nvPr>
        </p:nvSpPr>
        <p:spPr>
          <a:xfrm>
            <a:off x="514351" y="2063396"/>
            <a:ext cx="7796030" cy="3311190"/>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9FF1211-4E0C-4AB3-B04F-585959BDAFE8}" type="datetimeFigureOut">
              <a:rPr lang="en-US" dirty="0"/>
              <a:t>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1896" y="685801"/>
            <a:ext cx="1698485" cy="4688785"/>
          </a:xfrm>
        </p:spPr>
        <p:txBody>
          <a:bodyPr vert="eaVert">
            <a:noAutofit/>
          </a:bodyPr>
          <a:lstStyle>
            <a:lvl1pPr algn="l">
              <a:defRPr lang="en-US" sz="6000" kern="1200" cap="all" baseline="0" dirty="0">
                <a:solidFill>
                  <a:schemeClr val="accent1"/>
                </a:solidFill>
                <a:effectLst/>
                <a:latin typeface="TooTight" panose="02000603000000000000" pitchFamily="2" charset="0"/>
                <a:ea typeface="TooTight" panose="02000603000000000000" pitchFamily="2" charset="0"/>
                <a:cs typeface="+mj-cs"/>
              </a:defRPr>
            </a:lvl1pPr>
          </a:lstStyle>
          <a:p>
            <a:r>
              <a:rPr lang="en-US" dirty="0" smtClean="0"/>
              <a:t>Click to edit Master title style</a:t>
            </a:r>
            <a:endParaRPr lang="en-US" dirty="0"/>
          </a:p>
        </p:txBody>
      </p:sp>
      <p:sp>
        <p:nvSpPr>
          <p:cNvPr id="8" name="Vertical Text Placeholder 2"/>
          <p:cNvSpPr>
            <a:spLocks noGrp="1"/>
          </p:cNvSpPr>
          <p:nvPr>
            <p:ph type="body" orient="vert" sz="quarter" idx="13"/>
          </p:nvPr>
        </p:nvSpPr>
        <p:spPr>
          <a:xfrm>
            <a:off x="514351" y="685801"/>
            <a:ext cx="5928323" cy="4688785"/>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BDECAF-D3BE-4069-9C78-642ECCD01477}" type="datetimeFigureOut">
              <a:rPr lang="en-US" dirty="0"/>
              <a:t>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6000" kern="1200" cap="all" baseline="0" smtClean="0">
                <a:solidFill>
                  <a:schemeClr val="accent1"/>
                </a:solidFill>
                <a:effectLst/>
                <a:latin typeface="TooTight" panose="02000603000000000000" pitchFamily="2" charset="0"/>
                <a:ea typeface="TooTight" panose="02000603000000000000" pitchFamily="2" charset="0"/>
                <a:cs typeface="+mj-cs"/>
              </a:defRPr>
            </a:lvl1pPr>
          </a:lstStyle>
          <a:p>
            <a:r>
              <a:rPr lang="en-US" dirty="0" smtClean="0"/>
              <a:t>Click to edit Master title style</a:t>
            </a:r>
            <a:endParaRPr lang="en-US" dirty="0"/>
          </a:p>
        </p:txBody>
      </p:sp>
      <p:sp>
        <p:nvSpPr>
          <p:cNvPr id="12" name="Content Placeholder 2"/>
          <p:cNvSpPr>
            <a:spLocks noGrp="1"/>
          </p:cNvSpPr>
          <p:nvPr>
            <p:ph sz="quarter" idx="13"/>
          </p:nvPr>
        </p:nvSpPr>
        <p:spPr>
          <a:xfrm>
            <a:off x="514351" y="2063396"/>
            <a:ext cx="7796030" cy="331118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EFBDC27-E420-4878-9EE6-7B9656D6442A}" type="datetimeFigureOut">
              <a:rPr lang="en-US" dirty="0"/>
              <a:t>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6030" cy="3193487"/>
          </a:xfrm>
        </p:spPr>
        <p:txBody>
          <a:bodyPr anchor="b">
            <a:normAutofit/>
          </a:bodyPr>
          <a:lstStyle>
            <a:lvl1pPr algn="l">
              <a:defRPr lang="en-US" sz="6000" kern="1200" cap="all" baseline="0" smtClean="0">
                <a:solidFill>
                  <a:schemeClr val="accent1"/>
                </a:solidFill>
                <a:effectLst/>
                <a:latin typeface="TooTight" panose="02000603000000000000" pitchFamily="2" charset="0"/>
                <a:ea typeface="TooTight" panose="02000603000000000000" pitchFamily="2" charset="0"/>
                <a:cs typeface="+mj-cs"/>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514351" y="3742267"/>
            <a:ext cx="7796030" cy="1639614"/>
          </a:xfrm>
        </p:spPr>
        <p:txBody>
          <a:bodyPr anchor="t">
            <a:normAutofit/>
          </a:bodyPr>
          <a:lstStyle>
            <a:lvl1pPr marL="0" indent="0" algn="l">
              <a:buNone/>
              <a:defRPr sz="1500">
                <a:solidFill>
                  <a:schemeClr val="bg1">
                    <a:lumMod val="50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F7F47CF-67C9-420C-80A5-E2069FF0C2DF}" type="datetimeFigureOut">
              <a:rPr lang="en-US" dirty="0"/>
              <a:t>2/12/2015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7662" cy="1158140"/>
          </a:xfrm>
        </p:spPr>
        <p:txBody>
          <a:bodyPr/>
          <a:lstStyle>
            <a:lvl1pPr>
              <a:defRPr lang="en-US" sz="6000" kern="1200" cap="all" baseline="0" smtClean="0">
                <a:solidFill>
                  <a:schemeClr val="accent1"/>
                </a:solidFill>
                <a:effectLst/>
                <a:latin typeface="TooTight" panose="02000603000000000000" pitchFamily="2" charset="0"/>
                <a:ea typeface="TooTight" panose="02000603000000000000" pitchFamily="2" charset="0"/>
                <a:cs typeface="+mj-cs"/>
              </a:defRPr>
            </a:lvl1pPr>
          </a:lstStyle>
          <a:p>
            <a:r>
              <a:rPr lang="en-US" dirty="0" smtClean="0"/>
              <a:t>Click to edit Master title style</a:t>
            </a:r>
            <a:endParaRPr lang="en-US" dirty="0"/>
          </a:p>
        </p:txBody>
      </p:sp>
      <p:sp>
        <p:nvSpPr>
          <p:cNvPr id="12" name="Content Placeholder 2"/>
          <p:cNvSpPr>
            <a:spLocks noGrp="1"/>
          </p:cNvSpPr>
          <p:nvPr>
            <p:ph sz="quarter" idx="13"/>
          </p:nvPr>
        </p:nvSpPr>
        <p:spPr>
          <a:xfrm>
            <a:off x="514350" y="2063396"/>
            <a:ext cx="3816536" cy="3311189"/>
          </a:xfrm>
        </p:spPr>
        <p:txBody>
          <a:bodyPr anchor="t">
            <a:normAutofit/>
          </a:bodyPr>
          <a:lstStyle>
            <a:lvl1pPr>
              <a:defRPr sz="2400" cap="none" baseline="0">
                <a:latin typeface="+mj-lt"/>
                <a:ea typeface="Adobe Gothic Std B" panose="020B0800000000000000" pitchFamily="34" charset="-128"/>
              </a:defRPr>
            </a:lvl1pPr>
            <a:lvl2pPr>
              <a:defRPr sz="2000" cap="none" baseline="0">
                <a:latin typeface="+mj-lt"/>
                <a:ea typeface="Adobe Gothic Std B" panose="020B0800000000000000" pitchFamily="34" charset="-128"/>
              </a:defRPr>
            </a:lvl2pPr>
            <a:lvl3pPr>
              <a:defRPr sz="2000" cap="none" baseline="0">
                <a:latin typeface="+mj-lt"/>
                <a:ea typeface="Adobe Gothic Std B" panose="020B0800000000000000" pitchFamily="34" charset="-128"/>
              </a:defRPr>
            </a:lvl3pPr>
            <a:lvl4pPr>
              <a:defRPr sz="1600" cap="none" baseline="0">
                <a:latin typeface="+mj-lt"/>
                <a:ea typeface="Adobe Gothic Std B" panose="020B0800000000000000" pitchFamily="34" charset="-128"/>
              </a:defRPr>
            </a:lvl4pPr>
            <a:lvl5pPr>
              <a:defRPr sz="1600" cap="none" baseline="0">
                <a:latin typeface="+mj-lt"/>
                <a:ea typeface="Adobe Gothic Std B" panose="020B0800000000000000"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3" name="Content Placeholder 3"/>
          <p:cNvSpPr>
            <a:spLocks noGrp="1"/>
          </p:cNvSpPr>
          <p:nvPr>
            <p:ph sz="quarter" idx="14" hasCustomPrompt="1"/>
          </p:nvPr>
        </p:nvSpPr>
        <p:spPr>
          <a:xfrm>
            <a:off x="4495478" y="2063396"/>
            <a:ext cx="3814904" cy="3311189"/>
          </a:xfrm>
        </p:spPr>
        <p:txBody>
          <a:bodyPr anchor="t">
            <a:normAutofit/>
          </a:bodyPr>
          <a:lstStyle>
            <a:lvl1pPr>
              <a:defRPr sz="2400" cap="none">
                <a:latin typeface="+mj-lt"/>
                <a:ea typeface="Adobe Gothic Std B" panose="020B0800000000000000" pitchFamily="34" charset="-128"/>
              </a:defRPr>
            </a:lvl1pPr>
            <a:lvl2pPr>
              <a:defRPr sz="2000" cap="none">
                <a:latin typeface="+mj-lt"/>
                <a:ea typeface="Adobe Gothic Std B" panose="020B0800000000000000" pitchFamily="34" charset="-128"/>
              </a:defRPr>
            </a:lvl2pPr>
            <a:lvl3pPr>
              <a:defRPr sz="2000" cap="none">
                <a:latin typeface="+mj-lt"/>
                <a:ea typeface="Adobe Gothic Std B" panose="020B0800000000000000" pitchFamily="34" charset="-128"/>
              </a:defRPr>
            </a:lvl3pPr>
            <a:lvl4pPr>
              <a:defRPr sz="1600" cap="none">
                <a:latin typeface="+mj-lt"/>
                <a:ea typeface="Adobe Gothic Std B" panose="020B0800000000000000" pitchFamily="34" charset="-128"/>
              </a:defRPr>
            </a:lvl4pPr>
            <a:lvl5pPr>
              <a:defRPr sz="1600" cap="none">
                <a:latin typeface="+mj-lt"/>
                <a:ea typeface="Adobe Gothic Std B" panose="020B0800000000000000"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Date Placeholder 4"/>
          <p:cNvSpPr>
            <a:spLocks noGrp="1"/>
          </p:cNvSpPr>
          <p:nvPr>
            <p:ph type="dt" sz="half" idx="10"/>
          </p:nvPr>
        </p:nvSpPr>
        <p:spPr/>
        <p:txBody>
          <a:bodyPr/>
          <a:lstStyle/>
          <a:p>
            <a:fld id="{AE22DC73-F065-42F5-A9F2-D90B2E42A0B3}" type="datetimeFigureOut">
              <a:rPr lang="en-US" dirty="0"/>
              <a:t>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4" name="Title 1"/>
          <p:cNvSpPr>
            <a:spLocks noGrp="1"/>
          </p:cNvSpPr>
          <p:nvPr>
            <p:ph type="title"/>
          </p:nvPr>
        </p:nvSpPr>
        <p:spPr>
          <a:xfrm>
            <a:off x="514351" y="685800"/>
            <a:ext cx="7796030" cy="1158140"/>
          </a:xfrm>
        </p:spPr>
        <p:txBody>
          <a:bodyPr/>
          <a:lstStyle>
            <a:lvl1pPr>
              <a:defRPr lang="en-US" sz="6000" kern="1200" cap="all" baseline="0" smtClean="0">
                <a:solidFill>
                  <a:schemeClr val="accent1"/>
                </a:solidFill>
                <a:effectLst/>
                <a:latin typeface="TooTight" panose="02000603000000000000" pitchFamily="2" charset="0"/>
                <a:ea typeface="TooTight" panose="02000603000000000000" pitchFamily="2" charset="0"/>
                <a:cs typeface="+mj-cs"/>
              </a:defRPr>
            </a:lvl1pPr>
          </a:lstStyle>
          <a:p>
            <a:r>
              <a:rPr lang="en-US" dirty="0" smtClean="0"/>
              <a:t>Click to edit Master title style</a:t>
            </a:r>
            <a:endParaRPr lang="en-US" dirty="0"/>
          </a:p>
        </p:txBody>
      </p:sp>
      <p:sp>
        <p:nvSpPr>
          <p:cNvPr id="3" name="Text Placeholder 2"/>
          <p:cNvSpPr>
            <a:spLocks noGrp="1"/>
          </p:cNvSpPr>
          <p:nvPr>
            <p:ph type="body" idx="1" hasCustomPrompt="1"/>
          </p:nvPr>
        </p:nvSpPr>
        <p:spPr>
          <a:xfrm>
            <a:off x="688767" y="2063396"/>
            <a:ext cx="3642119" cy="679994"/>
          </a:xfrm>
        </p:spPr>
        <p:txBody>
          <a:bodyPr anchor="b">
            <a:noAutofit/>
          </a:bodyPr>
          <a:lstStyle>
            <a:lvl1pPr marL="0" indent="0">
              <a:lnSpc>
                <a:spcPct val="90000"/>
              </a:lnSpc>
              <a:buNone/>
              <a:defRPr sz="1950" b="0" cap="none">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2" name="Content Placeholder 3"/>
          <p:cNvSpPr>
            <a:spLocks noGrp="1"/>
          </p:cNvSpPr>
          <p:nvPr>
            <p:ph sz="quarter" idx="13" hasCustomPrompt="1"/>
          </p:nvPr>
        </p:nvSpPr>
        <p:spPr>
          <a:xfrm>
            <a:off x="514352" y="2861733"/>
            <a:ext cx="3816534" cy="2512852"/>
          </a:xfrm>
        </p:spPr>
        <p:txBody>
          <a:bodyPr anchor="t"/>
          <a:lstStyle>
            <a:lvl1pPr>
              <a:defRPr cap="none">
                <a:latin typeface="+mn-lt"/>
                <a:ea typeface="Adobe Gothic Std B" panose="020B0800000000000000" pitchFamily="34" charset="-128"/>
              </a:defRPr>
            </a:lvl1pPr>
            <a:lvl2pPr>
              <a:defRPr cap="none">
                <a:latin typeface="+mn-lt"/>
                <a:ea typeface="Adobe Gothic Std B" panose="020B0800000000000000" pitchFamily="34" charset="-128"/>
              </a:defRPr>
            </a:lvl2pPr>
            <a:lvl3pPr>
              <a:defRPr cap="none">
                <a:latin typeface="+mn-lt"/>
                <a:ea typeface="Adobe Gothic Std B" panose="020B0800000000000000" pitchFamily="34" charset="-128"/>
              </a:defRPr>
            </a:lvl3pPr>
            <a:lvl4pPr>
              <a:defRPr cap="none">
                <a:latin typeface="+mn-lt"/>
                <a:ea typeface="Adobe Gothic Std B" panose="020B0800000000000000" pitchFamily="34" charset="-128"/>
              </a:defRPr>
            </a:lvl4pPr>
            <a:lvl5pPr>
              <a:defRPr cap="none">
                <a:latin typeface="+mn-lt"/>
                <a:ea typeface="Adobe Gothic Std B" panose="020B0800000000000000"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hasCustomPrompt="1"/>
          </p:nvPr>
        </p:nvSpPr>
        <p:spPr>
          <a:xfrm>
            <a:off x="4663644" y="2063396"/>
            <a:ext cx="3648368" cy="679994"/>
          </a:xfrm>
        </p:spPr>
        <p:txBody>
          <a:bodyPr anchor="b">
            <a:noAutofit/>
          </a:bodyPr>
          <a:lstStyle>
            <a:lvl1pPr marL="0" indent="0">
              <a:lnSpc>
                <a:spcPct val="90000"/>
              </a:lnSpc>
              <a:buNone/>
              <a:defRPr sz="1950" b="0" cap="none">
                <a:solidFill>
                  <a:schemeClr val="accent1"/>
                </a:solidFill>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smtClean="0"/>
              <a:t>Click to edit master text styles</a:t>
            </a:r>
          </a:p>
        </p:txBody>
      </p:sp>
      <p:sp>
        <p:nvSpPr>
          <p:cNvPr id="13" name="Content Placeholder 5"/>
          <p:cNvSpPr>
            <a:spLocks noGrp="1"/>
          </p:cNvSpPr>
          <p:nvPr>
            <p:ph sz="quarter" idx="14" hasCustomPrompt="1"/>
          </p:nvPr>
        </p:nvSpPr>
        <p:spPr>
          <a:xfrm>
            <a:off x="4495477" y="2861733"/>
            <a:ext cx="3816535" cy="2512852"/>
          </a:xfrm>
        </p:spPr>
        <p:txBody>
          <a:bodyPr anchor="t"/>
          <a:lstStyle>
            <a:lvl1pPr>
              <a:defRPr cap="none">
                <a:latin typeface="+mj-lt"/>
                <a:ea typeface="Adobe Gothic Std B" panose="020B0800000000000000" pitchFamily="34" charset="-128"/>
              </a:defRPr>
            </a:lvl1pPr>
            <a:lvl2pPr>
              <a:defRPr cap="none">
                <a:latin typeface="+mj-lt"/>
                <a:ea typeface="Adobe Gothic Std B" panose="020B0800000000000000" pitchFamily="34" charset="-128"/>
              </a:defRPr>
            </a:lvl2pPr>
            <a:lvl3pPr>
              <a:defRPr cap="none">
                <a:latin typeface="+mj-lt"/>
                <a:ea typeface="Adobe Gothic Std B" panose="020B0800000000000000" pitchFamily="34" charset="-128"/>
              </a:defRPr>
            </a:lvl3pPr>
            <a:lvl4pPr>
              <a:defRPr cap="none">
                <a:latin typeface="+mj-lt"/>
                <a:ea typeface="Adobe Gothic Std B" panose="020B0800000000000000" pitchFamily="34" charset="-128"/>
              </a:defRPr>
            </a:lvl4pPr>
            <a:lvl5pPr>
              <a:defRPr cap="none">
                <a:latin typeface="+mj-lt"/>
                <a:ea typeface="Adobe Gothic Std B" panose="020B0800000000000000" pitchFamily="34" charset="-128"/>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Date Placeholder 6"/>
          <p:cNvSpPr>
            <a:spLocks noGrp="1"/>
          </p:cNvSpPr>
          <p:nvPr>
            <p:ph type="dt" sz="half" idx="10"/>
          </p:nvPr>
        </p:nvSpPr>
        <p:spPr/>
        <p:txBody>
          <a:bodyPr/>
          <a:lstStyle/>
          <a:p>
            <a:fld id="{76BEA702-9B29-41CC-9BCC-3DF8A0D379FE}" type="datetimeFigureOut">
              <a:rPr lang="en-US" dirty="0"/>
              <a:t>2/12/2015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lang="en-US" sz="6000" kern="1200" cap="all" baseline="0" smtClean="0">
                <a:solidFill>
                  <a:schemeClr val="accent1"/>
                </a:solidFill>
                <a:effectLst/>
                <a:latin typeface="TooTight" panose="02000603000000000000" pitchFamily="2" charset="0"/>
                <a:ea typeface="TooTight" panose="02000603000000000000" pitchFamily="2" charset="0"/>
                <a:cs typeface="+mj-cs"/>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097649AC-CB8F-4FF1-9A34-5861C74DD0A7}" type="datetimeFigureOut">
              <a:rPr lang="en-US" dirty="0"/>
              <a:t>2/12/2015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EC5CECA-2D3A-4680-9B49-752200DE467C}" type="datetimeFigureOut">
              <a:rPr lang="en-US" dirty="0"/>
              <a:t>2/12/2015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20232" y="685800"/>
            <a:ext cx="3095145" cy="2023252"/>
          </a:xfrm>
        </p:spPr>
        <p:txBody>
          <a:bodyPr anchor="b">
            <a:normAutofit/>
          </a:bodyPr>
          <a:lstStyle>
            <a:lvl1pPr algn="ctr">
              <a:defRPr lang="en-US" sz="4950" kern="1200" cap="all" baseline="0" smtClean="0">
                <a:solidFill>
                  <a:schemeClr val="accent1"/>
                </a:solidFill>
                <a:effectLst/>
                <a:latin typeface="TooTight" panose="02000603000000000000" pitchFamily="2" charset="0"/>
                <a:ea typeface="TooTight" panose="02000603000000000000" pitchFamily="2" charset="0"/>
                <a:cs typeface="+mj-cs"/>
              </a:defRPr>
            </a:lvl1pPr>
          </a:lstStyle>
          <a:p>
            <a:r>
              <a:rPr lang="en-US" dirty="0" smtClean="0"/>
              <a:t>Click to edit Master title style</a:t>
            </a:r>
            <a:endParaRPr lang="en-US" dirty="0"/>
          </a:p>
        </p:txBody>
      </p:sp>
      <p:sp>
        <p:nvSpPr>
          <p:cNvPr id="10" name="Content Placeholder 2"/>
          <p:cNvSpPr>
            <a:spLocks noGrp="1"/>
          </p:cNvSpPr>
          <p:nvPr>
            <p:ph sz="quarter" idx="13" hasCustomPrompt="1"/>
          </p:nvPr>
        </p:nvSpPr>
        <p:spPr>
          <a:xfrm>
            <a:off x="3784600" y="685801"/>
            <a:ext cx="4525781" cy="4688785"/>
          </a:xfrm>
        </p:spPr>
        <p:txBody>
          <a:bodyPr>
            <a:normAutofit/>
          </a:bodyPr>
          <a:lstStyle>
            <a:lvl1pPr>
              <a:defRPr sz="2800" cap="none"/>
            </a:lvl1pPr>
            <a:lvl2pPr>
              <a:defRPr sz="2400" cap="none"/>
            </a:lvl2pPr>
            <a:lvl3pPr>
              <a:defRPr sz="2400" cap="none"/>
            </a:lvl3pPr>
            <a:lvl4pPr>
              <a:defRPr sz="1800" cap="none"/>
            </a:lvl4pPr>
            <a:lvl5pPr>
              <a:defRPr sz="1800" cap="none"/>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3"/>
          <p:cNvSpPr>
            <a:spLocks noGrp="1"/>
          </p:cNvSpPr>
          <p:nvPr>
            <p:ph type="body" sz="half" idx="2"/>
          </p:nvPr>
        </p:nvSpPr>
        <p:spPr>
          <a:xfrm>
            <a:off x="520232" y="2709053"/>
            <a:ext cx="3095146" cy="2665533"/>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C3BFE2-83B7-4B0A-B9D3-AB28331082B3}" type="datetimeFigureOut">
              <a:rPr lang="en-US" dirty="0"/>
              <a:t>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4350" y="685800"/>
            <a:ext cx="4758977" cy="2023252"/>
          </a:xfrm>
        </p:spPr>
        <p:txBody>
          <a:bodyPr anchor="b">
            <a:noAutofit/>
          </a:bodyPr>
          <a:lstStyle>
            <a:lvl1pPr algn="ctr">
              <a:defRPr lang="en-US" sz="5400" kern="1200" cap="all" baseline="0" dirty="0">
                <a:solidFill>
                  <a:schemeClr val="accent1"/>
                </a:solidFill>
                <a:effectLst/>
                <a:latin typeface="TooTight" panose="02000603000000000000" pitchFamily="2" charset="0"/>
                <a:ea typeface="TooTight" panose="02000603000000000000" pitchFamily="2" charset="0"/>
                <a:cs typeface="+mj-cs"/>
              </a:defRPr>
            </a:lvl1pPr>
          </a:lstStyle>
          <a:p>
            <a:r>
              <a:rPr lang="en-US" dirty="0" smtClean="0"/>
              <a:t>Click to edit Master title style</a:t>
            </a:r>
            <a:endParaRPr lang="en-US" dirty="0"/>
          </a:p>
        </p:txBody>
      </p:sp>
      <p:sp>
        <p:nvSpPr>
          <p:cNvPr id="3" name="Picture Placeholder 2"/>
          <p:cNvSpPr>
            <a:spLocks noGrp="1" noChangeAspect="1"/>
          </p:cNvSpPr>
          <p:nvPr>
            <p:ph type="pic" idx="1"/>
          </p:nvPr>
        </p:nvSpPr>
        <p:spPr>
          <a:xfrm>
            <a:off x="5611771" y="1"/>
            <a:ext cx="2698610" cy="5071533"/>
          </a:xfrm>
          <a:ln w="57150" cmpd="thinThick">
            <a:solidFill>
              <a:schemeClr val="bg1">
                <a:lumMod val="50000"/>
              </a:schemeClr>
            </a:solidFill>
            <a:miter lim="800000"/>
          </a:ln>
        </p:spPr>
        <p:txBody>
          <a:bodyPr anchor="t"/>
          <a:lstStyle>
            <a:lvl1pPr marL="0" indent="0" algn="ctr">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smtClean="0"/>
              <a:t>Click icon to add picture</a:t>
            </a:r>
            <a:endParaRPr lang="en-US" dirty="0"/>
          </a:p>
        </p:txBody>
      </p:sp>
      <p:sp>
        <p:nvSpPr>
          <p:cNvPr id="4" name="Text Placeholder 3"/>
          <p:cNvSpPr>
            <a:spLocks noGrp="1"/>
          </p:cNvSpPr>
          <p:nvPr>
            <p:ph type="body" sz="half" idx="2"/>
          </p:nvPr>
        </p:nvSpPr>
        <p:spPr>
          <a:xfrm>
            <a:off x="514351" y="2709053"/>
            <a:ext cx="4758976" cy="2362481"/>
          </a:xfrm>
        </p:spPr>
        <p:txBody>
          <a:bodyPr anchor="t">
            <a:normAutofit/>
          </a:bodyPr>
          <a:lstStyle>
            <a:lvl1pPr marL="0" indent="0" algn="ctr">
              <a:buNone/>
              <a:defRPr sz="135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2EF78E3-FDA3-4D28-AAA2-0B81F349A39D}" type="datetimeFigureOut">
              <a:rPr lang="en-US" dirty="0"/>
              <a:t>2/12/2015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jp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7" name="Picture 6" descr="Brickwork-HD-R1a.jp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grpSp>
        <p:nvGrpSpPr>
          <p:cNvPr id="10" name="Group 9"/>
          <p:cNvGrpSpPr/>
          <p:nvPr/>
        </p:nvGrpSpPr>
        <p:grpSpPr>
          <a:xfrm>
            <a:off x="-19048" y="1"/>
            <a:ext cx="9004013" cy="6644081"/>
            <a:chOff x="-25397" y="0"/>
            <a:chExt cx="12005350" cy="6644081"/>
          </a:xfrm>
        </p:grpSpPr>
        <p:sp useBgFill="1">
          <p:nvSpPr>
            <p:cNvPr id="11" name="Rectangle 10"/>
            <p:cNvSpPr/>
            <p:nvPr/>
          </p:nvSpPr>
          <p:spPr>
            <a:xfrm>
              <a:off x="1" y="0"/>
              <a:ext cx="11979952" cy="6644081"/>
            </a:xfrm>
            <a:prstGeom prst="rect">
              <a:avLst/>
            </a:prstGeom>
            <a:ln>
              <a:noFill/>
            </a:ln>
            <a:effectLst>
              <a:outerShdw blurRad="98425" dist="76200" dir="4380000" algn="tl" rotWithShape="0">
                <a:srgbClr val="000000">
                  <a:alpha val="68000"/>
                </a:srgbClr>
              </a:outerShdw>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25397" y="0"/>
              <a:ext cx="11773291" cy="6419514"/>
            </a:xfrm>
            <a:custGeom>
              <a:avLst/>
              <a:gdLst/>
              <a:ahLst/>
              <a:cxnLst/>
              <a:rect l="l" t="t" r="r" b="b"/>
              <a:pathLst>
                <a:path w="11773291" h="6419514">
                  <a:moveTo>
                    <a:pt x="11750059" y="0"/>
                  </a:moveTo>
                  <a:lnTo>
                    <a:pt x="11773291" y="6419514"/>
                  </a:lnTo>
                  <a:lnTo>
                    <a:pt x="0" y="6411047"/>
                  </a:lnTo>
                </a:path>
              </a:pathLst>
            </a:custGeom>
            <a:ln w="82550">
              <a:solidFill>
                <a:schemeClr val="tx1">
                  <a:lumMod val="50000"/>
                  <a:lumOff val="50000"/>
                </a:schemeClr>
              </a:solidFill>
              <a:miter lim="800000"/>
            </a:ln>
          </p:spPr>
          <p:style>
            <a:lnRef idx="2">
              <a:schemeClr val="accent1"/>
            </a:lnRef>
            <a:fillRef idx="0">
              <a:schemeClr val="accent1"/>
            </a:fillRef>
            <a:effectRef idx="1">
              <a:schemeClr val="accent1"/>
            </a:effectRef>
            <a:fontRef idx="minor">
              <a:schemeClr val="tx1"/>
            </a:fontRef>
          </p:style>
        </p:sp>
        <p:sp>
          <p:nvSpPr>
            <p:cNvPr id="13" name="Rectangle 12"/>
            <p:cNvSpPr/>
            <p:nvPr/>
          </p:nvSpPr>
          <p:spPr>
            <a:xfrm>
              <a:off x="1" y="5600215"/>
              <a:ext cx="11706512" cy="780581"/>
            </a:xfrm>
            <a:prstGeom prst="rect">
              <a:avLst/>
            </a:prstGeom>
            <a:gradFill flip="none" rotWithShape="1">
              <a:gsLst>
                <a:gs pos="34000">
                  <a:schemeClr val="accent1"/>
                </a:gs>
                <a:gs pos="100000">
                  <a:schemeClr val="accent1">
                    <a:lumMod val="50000"/>
                  </a:schemeClr>
                </a:gs>
              </a:gsLst>
              <a:path path="circle">
                <a:fillToRect l="50000" t="50000" r="50000" b="50000"/>
              </a:path>
              <a:tileRect/>
            </a:gradFill>
            <a:ln>
              <a:noFill/>
            </a:ln>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514351" y="685801"/>
            <a:ext cx="7797662" cy="1151965"/>
          </a:xfrm>
          <a:prstGeom prst="rect">
            <a:avLst/>
          </a:prstGeom>
        </p:spPr>
        <p:txBody>
          <a:bodyPr vert="horz" lIns="91440" tIns="45720" rIns="91440" bIns="45720" rtlCol="0" anchor="ctr">
            <a:no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4351" y="2063396"/>
            <a:ext cx="7797662" cy="3311189"/>
          </a:xfrm>
          <a:prstGeom prst="rect">
            <a:avLst/>
          </a:prstGeom>
        </p:spPr>
        <p:txBody>
          <a:bodyPr vert="horz" lIns="91440" tIns="45720" rIns="91440" bIns="45720" rtlCol="0"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473562" y="5757334"/>
            <a:ext cx="2838450" cy="498470"/>
          </a:xfrm>
          <a:prstGeom prst="rect">
            <a:avLst/>
          </a:prstGeom>
        </p:spPr>
        <p:txBody>
          <a:bodyPr vert="horz" lIns="91440" tIns="45720" rIns="91440" bIns="45720" rtlCol="0" anchor="ctr"/>
          <a:lstStyle>
            <a:lvl1pPr algn="r">
              <a:defRPr sz="2400" cap="all" baseline="0">
                <a:solidFill>
                  <a:schemeClr val="accent1">
                    <a:lumMod val="50000"/>
                  </a:schemeClr>
                </a:solidFill>
              </a:defRPr>
            </a:lvl1pPr>
          </a:lstStyle>
          <a:p>
            <a:fld id="{C35BB1C6-BF8F-4481-8AB2-603A1C8A906A}" type="datetimeFigureOut">
              <a:rPr lang="en-US" dirty="0"/>
              <a:t>2/12/2015</a:t>
            </a:fld>
            <a:endParaRPr lang="en-US" dirty="0"/>
          </a:p>
        </p:txBody>
      </p:sp>
      <p:sp>
        <p:nvSpPr>
          <p:cNvPr id="5" name="Footer Placeholder 4"/>
          <p:cNvSpPr>
            <a:spLocks noGrp="1"/>
          </p:cNvSpPr>
          <p:nvPr>
            <p:ph type="ftr" sz="quarter" idx="3"/>
          </p:nvPr>
        </p:nvSpPr>
        <p:spPr>
          <a:xfrm>
            <a:off x="514351" y="5757334"/>
            <a:ext cx="4124789" cy="498470"/>
          </a:xfrm>
          <a:prstGeom prst="rect">
            <a:avLst/>
          </a:prstGeom>
        </p:spPr>
        <p:txBody>
          <a:bodyPr vert="horz" lIns="91440" tIns="45720" rIns="91440" bIns="45720" rtlCol="0" anchor="ctr"/>
          <a:lstStyle>
            <a:lvl1pPr algn="l">
              <a:defRPr sz="2400" cap="all" baseline="0">
                <a:solidFill>
                  <a:schemeClr val="accent1">
                    <a:lumMod val="50000"/>
                  </a:schemeClr>
                </a:solidFill>
              </a:defRPr>
            </a:lvl1pPr>
          </a:lstStyle>
          <a:p>
            <a:endParaRPr lang="en-US" dirty="0"/>
          </a:p>
        </p:txBody>
      </p:sp>
      <p:sp>
        <p:nvSpPr>
          <p:cNvPr id="6" name="Slide Number Placeholder 5"/>
          <p:cNvSpPr>
            <a:spLocks noGrp="1"/>
          </p:cNvSpPr>
          <p:nvPr>
            <p:ph type="sldNum" sz="quarter" idx="4"/>
          </p:nvPr>
        </p:nvSpPr>
        <p:spPr>
          <a:xfrm>
            <a:off x="4715341" y="5757334"/>
            <a:ext cx="680390" cy="498470"/>
          </a:xfrm>
          <a:prstGeom prst="rect">
            <a:avLst/>
          </a:prstGeom>
        </p:spPr>
        <p:txBody>
          <a:bodyPr vert="horz" lIns="91440" tIns="45720" rIns="91440" bIns="45720" rtlCol="0" anchor="ctr"/>
          <a:lstStyle>
            <a:lvl1pPr algn="ctr">
              <a:defRPr sz="2400" cap="all" baseline="0">
                <a:solidFill>
                  <a:schemeClr val="accent1">
                    <a:lumMod val="50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685800" rtl="0" eaLnBrk="1" latinLnBrk="0" hangingPunct="1">
        <a:lnSpc>
          <a:spcPct val="90000"/>
        </a:lnSpc>
        <a:spcBef>
          <a:spcPct val="0"/>
        </a:spcBef>
        <a:buNone/>
        <a:defRPr lang="en-US" sz="6000" kern="1200" cap="all" baseline="0" dirty="0">
          <a:solidFill>
            <a:schemeClr val="accent1"/>
          </a:solidFill>
          <a:effectLst/>
          <a:latin typeface="TooTight" panose="02000603000000000000" pitchFamily="2" charset="0"/>
          <a:ea typeface="TooTight" panose="02000603000000000000" pitchFamily="2" charset="0"/>
          <a:cs typeface="+mj-cs"/>
        </a:defRPr>
      </a:lvl1pPr>
    </p:titleStyle>
    <p:bodyStyle>
      <a:lvl1pPr marL="171450" indent="-171450" algn="l" defTabSz="685800" rtl="0" eaLnBrk="1" latinLnBrk="0" hangingPunct="1">
        <a:lnSpc>
          <a:spcPct val="120000"/>
        </a:lnSpc>
        <a:spcBef>
          <a:spcPts val="750"/>
        </a:spcBef>
        <a:buClr>
          <a:schemeClr val="accent1"/>
        </a:buClr>
        <a:buSzPct val="160000"/>
        <a:buFont typeface="Arial" panose="020B0604020202020204" pitchFamily="34" charset="0"/>
        <a:buChar char="•"/>
        <a:defRPr sz="1500" kern="1200" cap="all" baseline="0">
          <a:solidFill>
            <a:schemeClr val="tx1"/>
          </a:solidFill>
          <a:effectLst/>
          <a:latin typeface="+mn-lt"/>
          <a:ea typeface="+mn-ea"/>
          <a:cs typeface="+mn-cs"/>
        </a:defRPr>
      </a:lvl1pPr>
      <a:lvl2pPr marL="5143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350" kern="1200" cap="all" baseline="0">
          <a:solidFill>
            <a:schemeClr val="tx1"/>
          </a:solidFill>
          <a:effectLst/>
          <a:latin typeface="+mn-lt"/>
          <a:ea typeface="+mn-ea"/>
          <a:cs typeface="+mn-cs"/>
        </a:defRPr>
      </a:lvl2pPr>
      <a:lvl3pPr marL="8572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200" kern="1200" cap="all" baseline="0">
          <a:solidFill>
            <a:schemeClr val="tx1"/>
          </a:solidFill>
          <a:effectLst/>
          <a:latin typeface="+mn-lt"/>
          <a:ea typeface="+mn-ea"/>
          <a:cs typeface="+mn-cs"/>
        </a:defRPr>
      </a:lvl3pPr>
      <a:lvl4pPr marL="12001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4pPr>
      <a:lvl5pPr marL="15430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5pPr>
      <a:lvl6pPr marL="18859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6pPr>
      <a:lvl7pPr marL="22288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7pPr>
      <a:lvl8pPr marL="25717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8pPr>
      <a:lvl9pPr marL="2914650" indent="-171450" algn="l" defTabSz="685800" rtl="0" eaLnBrk="1" latinLnBrk="0" hangingPunct="1">
        <a:lnSpc>
          <a:spcPct val="120000"/>
        </a:lnSpc>
        <a:spcBef>
          <a:spcPts val="375"/>
        </a:spcBef>
        <a:buClr>
          <a:schemeClr val="accent1"/>
        </a:buClr>
        <a:buSzPct val="160000"/>
        <a:buFont typeface="Arial" panose="020B0604020202020204" pitchFamily="34" charset="0"/>
        <a:buChar char="•"/>
        <a:defRPr sz="1050" kern="1200" cap="all" baseline="0">
          <a:solidFill>
            <a:schemeClr val="tx1"/>
          </a:solidFill>
          <a:effectLst/>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15.jpeg"/><Relationship Id="rId4" Type="http://schemas.openxmlformats.org/officeDocument/2006/relationships/image" Target="../media/image14.jpeg"/></Relationships>
</file>

<file path=ppt/slides/_rels/slide15.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jpeg"/></Relationships>
</file>

<file path=ppt/slides/_rels/slide2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hyperlink" Target="http://i295.photobucket.com/albums/mm131/atccandy/oct%2013/knowyourneighborgame1_zps360566da.jpg"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57201"/>
            <a:ext cx="6886575" cy="800099"/>
          </a:xfrm>
        </p:spPr>
        <p:txBody>
          <a:bodyPr>
            <a:normAutofit/>
          </a:bodyPr>
          <a:lstStyle/>
          <a:p>
            <a:r>
              <a:rPr lang="en-US" sz="3600" b="1" dirty="0"/>
              <a:t>Teaching with Heart</a:t>
            </a:r>
            <a:endParaRPr lang="es-MX" sz="3600" b="1" dirty="0">
              <a:latin typeface="Comic Sans MS" panose="030F0702030302020204" pitchFamily="66" charset="0"/>
            </a:endParaRPr>
          </a:p>
        </p:txBody>
      </p:sp>
      <p:sp>
        <p:nvSpPr>
          <p:cNvPr id="3" name="Subtitle 2"/>
          <p:cNvSpPr>
            <a:spLocks noGrp="1"/>
          </p:cNvSpPr>
          <p:nvPr>
            <p:ph type="subTitle" idx="1"/>
          </p:nvPr>
        </p:nvSpPr>
        <p:spPr>
          <a:xfrm>
            <a:off x="1371600" y="5200650"/>
            <a:ext cx="5886450" cy="895350"/>
          </a:xfrm>
        </p:spPr>
        <p:txBody>
          <a:bodyPr>
            <a:normAutofit/>
          </a:bodyPr>
          <a:lstStyle/>
          <a:p>
            <a:r>
              <a:rPr lang="en-US" sz="2400" dirty="0"/>
              <a:t> Yolanda Sanchez,     MIGRANT, TCDD </a:t>
            </a:r>
          </a:p>
          <a:p>
            <a:endParaRPr lang="es-MX" dirty="0"/>
          </a:p>
        </p:txBody>
      </p:sp>
      <p:pic>
        <p:nvPicPr>
          <p:cNvPr id="1027" name="Picture 3" descr="C:\Users\ysanchez\AppData\Local\Microsoft\Windows\Temporary Internet Files\Content.IE5\JDIIUQSI\hfh_educator_assis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1025" y="1362075"/>
            <a:ext cx="6781800" cy="3548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4049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sb-player" descr="http://www.theclassroomcreative.com/wp-content/uploads/2012/08/Student-Search-Upper-Elem.jpg"/>
          <p:cNvPicPr/>
          <p:nvPr/>
        </p:nvPicPr>
        <p:blipFill>
          <a:blip r:embed="rId3">
            <a:extLst>
              <a:ext uri="{28A0092B-C50C-407E-A947-70E740481C1C}">
                <a14:useLocalDpi xmlns:a14="http://schemas.microsoft.com/office/drawing/2010/main" val="0"/>
              </a:ext>
            </a:extLst>
          </a:blip>
          <a:srcRect/>
          <a:stretch>
            <a:fillRect/>
          </a:stretch>
        </p:blipFill>
        <p:spPr bwMode="auto">
          <a:xfrm>
            <a:off x="209551" y="409575"/>
            <a:ext cx="8086724" cy="5153025"/>
          </a:xfrm>
          <a:prstGeom prst="rect">
            <a:avLst/>
          </a:prstGeom>
          <a:noFill/>
          <a:ln>
            <a:noFill/>
          </a:ln>
        </p:spPr>
      </p:pic>
    </p:spTree>
    <p:extLst>
      <p:ext uri="{BB962C8B-B14F-4D97-AF65-F5344CB8AC3E}">
        <p14:creationId xmlns:p14="http://schemas.microsoft.com/office/powerpoint/2010/main" val="387905591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351" y="685801"/>
            <a:ext cx="7796030" cy="2460811"/>
          </a:xfrm>
        </p:spPr>
        <p:txBody>
          <a:bodyPr>
            <a:normAutofit/>
          </a:bodyPr>
          <a:lstStyle/>
          <a:p>
            <a:r>
              <a:rPr lang="en-US" sz="5400" b="1" dirty="0" smtClean="0"/>
              <a:t>Agree on </a:t>
            </a:r>
            <a:r>
              <a:rPr lang="en-US" sz="5400" b="1" dirty="0" smtClean="0"/>
              <a:t>classroom </a:t>
            </a:r>
            <a:r>
              <a:rPr lang="en-US" sz="5400" b="1" dirty="0" smtClean="0"/>
              <a:t> </a:t>
            </a:r>
            <a:br>
              <a:rPr lang="en-US" sz="5400" b="1" dirty="0" smtClean="0"/>
            </a:br>
            <a:r>
              <a:rPr lang="en-US" sz="5400" b="1" dirty="0"/>
              <a:t> </a:t>
            </a:r>
            <a:r>
              <a:rPr lang="en-US" sz="5400" b="1" dirty="0" smtClean="0"/>
              <a:t>             </a:t>
            </a:r>
            <a:r>
              <a:rPr lang="en-US" sz="5400" b="1" dirty="0" smtClean="0"/>
              <a:t>rules</a:t>
            </a:r>
            <a:endParaRPr lang="en-US" sz="5400" b="1" dirty="0"/>
          </a:p>
        </p:txBody>
      </p:sp>
      <p:sp>
        <p:nvSpPr>
          <p:cNvPr id="5" name="Text Placeholder 4"/>
          <p:cNvSpPr>
            <a:spLocks noGrp="1"/>
          </p:cNvSpPr>
          <p:nvPr>
            <p:ph type="body" idx="1"/>
          </p:nvPr>
        </p:nvSpPr>
        <p:spPr>
          <a:xfrm>
            <a:off x="540109" y="3446050"/>
            <a:ext cx="7796030" cy="1639614"/>
          </a:xfrm>
        </p:spPr>
        <p:txBody>
          <a:bodyPr>
            <a:normAutofit/>
          </a:bodyPr>
          <a:lstStyle/>
          <a:p>
            <a:r>
              <a:rPr lang="en-US" sz="3200" dirty="0" smtClean="0"/>
              <a:t>An ounce of prevention</a:t>
            </a:r>
            <a:endParaRPr lang="en-US" sz="3200" dirty="0"/>
          </a:p>
        </p:txBody>
      </p:sp>
    </p:spTree>
    <p:extLst>
      <p:ext uri="{BB962C8B-B14F-4D97-AF65-F5344CB8AC3E}">
        <p14:creationId xmlns:p14="http://schemas.microsoft.com/office/powerpoint/2010/main" val="92214107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yui_3_5_1_4_1422636447252_7910" descr="http://mark413.files.wordpress.com/2010/02/cartoon.jpg"/>
          <p:cNvPicPr/>
          <p:nvPr/>
        </p:nvPicPr>
        <p:blipFill>
          <a:blip r:embed="rId3">
            <a:extLst>
              <a:ext uri="{28A0092B-C50C-407E-A947-70E740481C1C}">
                <a14:useLocalDpi xmlns:a14="http://schemas.microsoft.com/office/drawing/2010/main" val="0"/>
              </a:ext>
            </a:extLst>
          </a:blip>
          <a:srcRect/>
          <a:stretch>
            <a:fillRect/>
          </a:stretch>
        </p:blipFill>
        <p:spPr bwMode="auto">
          <a:xfrm>
            <a:off x="409575" y="347979"/>
            <a:ext cx="7905750" cy="5090795"/>
          </a:xfrm>
          <a:prstGeom prst="rect">
            <a:avLst/>
          </a:prstGeom>
          <a:noFill/>
          <a:ln>
            <a:noFill/>
          </a:ln>
        </p:spPr>
      </p:pic>
    </p:spTree>
    <p:extLst>
      <p:ext uri="{BB962C8B-B14F-4D97-AF65-F5344CB8AC3E}">
        <p14:creationId xmlns:p14="http://schemas.microsoft.com/office/powerpoint/2010/main" val="221864154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venspired.com/wp-content/uploads/2012/03/233680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0549" y="428625"/>
            <a:ext cx="7820025" cy="49752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17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http://beinglatino.files.wordpress.com/2011/05/classroom.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95670" y="1219200"/>
            <a:ext cx="2252330" cy="4343400"/>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http://blog.asha.org/wp-content/uploads/2010/09/classroom-e1284054686657.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1217428"/>
            <a:ext cx="1981200" cy="425767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www.carloweducatetogether.ie/home/wp-content/uploads/2009/07/Interactio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24600" y="1205022"/>
            <a:ext cx="2286000" cy="4257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00811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smtClean="0"/>
              <a:t>Agree on Classroom </a:t>
            </a:r>
            <a:r>
              <a:rPr lang="en-US" sz="4400" b="1" dirty="0" smtClean="0"/>
              <a:t>    </a:t>
            </a:r>
            <a:br>
              <a:rPr lang="en-US" sz="4400" b="1" dirty="0" smtClean="0"/>
            </a:br>
            <a:r>
              <a:rPr lang="en-US" sz="4400" b="1" dirty="0"/>
              <a:t> </a:t>
            </a:r>
            <a:r>
              <a:rPr lang="en-US" sz="4400" b="1" dirty="0" smtClean="0"/>
              <a:t>                </a:t>
            </a:r>
            <a:r>
              <a:rPr lang="en-US" sz="4400" b="1" dirty="0" smtClean="0"/>
              <a:t>Rules</a:t>
            </a:r>
            <a:endParaRPr lang="en-US" sz="4400" b="1" dirty="0"/>
          </a:p>
        </p:txBody>
      </p:sp>
      <p:sp>
        <p:nvSpPr>
          <p:cNvPr id="5" name="Content Placeholder 4"/>
          <p:cNvSpPr>
            <a:spLocks noGrp="1"/>
          </p:cNvSpPr>
          <p:nvPr>
            <p:ph sz="quarter" idx="13"/>
          </p:nvPr>
        </p:nvSpPr>
        <p:spPr/>
        <p:txBody>
          <a:bodyPr/>
          <a:lstStyle/>
          <a:p>
            <a:r>
              <a:rPr lang="en-US" dirty="0" smtClean="0"/>
              <a:t>Time taken can prevent misery later</a:t>
            </a:r>
          </a:p>
          <a:p>
            <a:r>
              <a:rPr lang="en-US" dirty="0" smtClean="0"/>
              <a:t>Classroom rules, standards, contract—no matter the name, the goal should be a positive climate</a:t>
            </a:r>
            <a:endParaRPr lang="en-US" dirty="0"/>
          </a:p>
        </p:txBody>
      </p:sp>
      <p:pic>
        <p:nvPicPr>
          <p:cNvPr id="7" name="Content Placeholder 6"/>
          <p:cNvPicPr>
            <a:picLocks noGrp="1" noChangeAspect="1"/>
          </p:cNvPicPr>
          <p:nvPr>
            <p:ph sz="quarter" idx="14"/>
          </p:nvPr>
        </p:nvPicPr>
        <p:blipFill>
          <a:blip r:embed="rId3">
            <a:extLst>
              <a:ext uri="{28A0092B-C50C-407E-A947-70E740481C1C}">
                <a14:useLocalDpi xmlns:a14="http://schemas.microsoft.com/office/drawing/2010/main" val="0"/>
              </a:ext>
            </a:extLst>
          </a:blip>
          <a:stretch>
            <a:fillRect/>
          </a:stretch>
        </p:blipFill>
        <p:spPr>
          <a:xfrm>
            <a:off x="4238220" y="1893194"/>
            <a:ext cx="4273784" cy="3205338"/>
          </a:xfrm>
        </p:spPr>
      </p:pic>
    </p:spTree>
    <p:extLst>
      <p:ext uri="{BB962C8B-B14F-4D97-AF65-F5344CB8AC3E}">
        <p14:creationId xmlns:p14="http://schemas.microsoft.com/office/powerpoint/2010/main" val="18698456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42875" y="685802"/>
            <a:ext cx="9515475" cy="1990724"/>
          </a:xfrm>
        </p:spPr>
        <p:txBody>
          <a:bodyPr>
            <a:normAutofit/>
          </a:bodyPr>
          <a:lstStyle/>
          <a:p>
            <a:r>
              <a:rPr lang="en-US" sz="4400" b="1" dirty="0" smtClean="0"/>
              <a:t>     Check </a:t>
            </a:r>
            <a:r>
              <a:rPr lang="en-US" sz="4400" b="1" dirty="0" smtClean="0"/>
              <a:t>in with Students</a:t>
            </a:r>
            <a:endParaRPr lang="en-US" sz="4400" b="1" dirty="0"/>
          </a:p>
        </p:txBody>
      </p:sp>
      <p:sp>
        <p:nvSpPr>
          <p:cNvPr id="5" name="Text Placeholder 4"/>
          <p:cNvSpPr>
            <a:spLocks noGrp="1"/>
          </p:cNvSpPr>
          <p:nvPr>
            <p:ph type="body" idx="1"/>
          </p:nvPr>
        </p:nvSpPr>
        <p:spPr>
          <a:xfrm>
            <a:off x="540109" y="3446050"/>
            <a:ext cx="7796030" cy="1639614"/>
          </a:xfrm>
        </p:spPr>
        <p:txBody>
          <a:bodyPr>
            <a:normAutofit/>
          </a:bodyPr>
          <a:lstStyle/>
          <a:p>
            <a:r>
              <a:rPr lang="en-US" sz="3200" dirty="0" smtClean="0"/>
              <a:t>Catch issues at the door</a:t>
            </a:r>
            <a:endParaRPr lang="en-US" sz="3200" dirty="0"/>
          </a:p>
        </p:txBody>
      </p:sp>
    </p:spTree>
    <p:extLst>
      <p:ext uri="{BB962C8B-B14F-4D97-AF65-F5344CB8AC3E}">
        <p14:creationId xmlns:p14="http://schemas.microsoft.com/office/powerpoint/2010/main" val="351598132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smtClean="0"/>
              <a:t>Check in with Students</a:t>
            </a:r>
            <a:endParaRPr lang="en-US" sz="4400" b="1" dirty="0"/>
          </a:p>
        </p:txBody>
      </p:sp>
      <p:sp>
        <p:nvSpPr>
          <p:cNvPr id="5" name="Content Placeholder 4"/>
          <p:cNvSpPr>
            <a:spLocks noGrp="1"/>
          </p:cNvSpPr>
          <p:nvPr>
            <p:ph sz="quarter" idx="13"/>
          </p:nvPr>
        </p:nvSpPr>
        <p:spPr/>
        <p:txBody>
          <a:bodyPr/>
          <a:lstStyle/>
          <a:p>
            <a:r>
              <a:rPr lang="en-US" dirty="0" smtClean="0"/>
              <a:t>Content-based or trivial</a:t>
            </a:r>
          </a:p>
          <a:p>
            <a:r>
              <a:rPr lang="en-US" dirty="0" smtClean="0"/>
              <a:t>Sets the tone</a:t>
            </a:r>
          </a:p>
          <a:p>
            <a:r>
              <a:rPr lang="en-US" dirty="0" smtClean="0"/>
              <a:t>Catches issues at the door before they interrupt learning</a:t>
            </a:r>
            <a:endParaRPr lang="en-US" dirty="0"/>
          </a:p>
        </p:txBody>
      </p:sp>
      <p:pic>
        <p:nvPicPr>
          <p:cNvPr id="1026" name="Picture 2" descr="https://encrypted-tbn3.gstatic.com/images?q=tbn:ANd9GcT1AekADOZSu8QCi_Y1s3AzOcyOqm9bJDHrz5H7Hzg4HJ0LYbm9"/>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5393286" y="1547446"/>
            <a:ext cx="2807037" cy="3762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443851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238249" y="685802"/>
            <a:ext cx="7072131" cy="2658034"/>
          </a:xfrm>
        </p:spPr>
        <p:txBody>
          <a:bodyPr>
            <a:normAutofit/>
          </a:bodyPr>
          <a:lstStyle/>
          <a:p>
            <a:r>
              <a:rPr lang="en-US" sz="4400" b="1" dirty="0" smtClean="0"/>
              <a:t>Consistent About </a:t>
            </a:r>
            <a:r>
              <a:rPr lang="en-US" sz="4400" b="1" dirty="0" smtClean="0"/>
              <a:t> </a:t>
            </a:r>
            <a:br>
              <a:rPr lang="en-US" sz="4400" b="1" dirty="0" smtClean="0"/>
            </a:br>
            <a:r>
              <a:rPr lang="en-US" sz="4400" b="1" dirty="0"/>
              <a:t> </a:t>
            </a:r>
            <a:r>
              <a:rPr lang="en-US" sz="4400" b="1" dirty="0" smtClean="0"/>
              <a:t>     </a:t>
            </a:r>
            <a:r>
              <a:rPr lang="en-US" sz="4400" b="1" dirty="0" smtClean="0"/>
              <a:t>Expectations</a:t>
            </a:r>
            <a:endParaRPr lang="en-US" sz="4400" b="1" dirty="0"/>
          </a:p>
        </p:txBody>
      </p:sp>
      <p:sp>
        <p:nvSpPr>
          <p:cNvPr id="5" name="Text Placeholder 4"/>
          <p:cNvSpPr>
            <a:spLocks noGrp="1"/>
          </p:cNvSpPr>
          <p:nvPr>
            <p:ph type="body" idx="1"/>
          </p:nvPr>
        </p:nvSpPr>
        <p:spPr>
          <a:xfrm>
            <a:off x="540109" y="3446050"/>
            <a:ext cx="7796030" cy="1639614"/>
          </a:xfrm>
        </p:spPr>
        <p:txBody>
          <a:bodyPr>
            <a:normAutofit/>
          </a:bodyPr>
          <a:lstStyle/>
          <a:p>
            <a:r>
              <a:rPr lang="en-US" sz="3200" dirty="0" smtClean="0"/>
              <a:t>All’s Fair</a:t>
            </a:r>
            <a:endParaRPr lang="en-US" sz="3200" dirty="0"/>
          </a:p>
        </p:txBody>
      </p:sp>
    </p:spTree>
    <p:extLst>
      <p:ext uri="{BB962C8B-B14F-4D97-AF65-F5344CB8AC3E}">
        <p14:creationId xmlns:p14="http://schemas.microsoft.com/office/powerpoint/2010/main" val="207602646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www.behavioradvisor.com/GroeningCartoon.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4801" y="304800"/>
            <a:ext cx="8391524" cy="5314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21194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ri-Fold Brochure Siz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14450" y="2638425"/>
            <a:ext cx="5572125" cy="2876550"/>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descr="http://www.inkrockit.com/custom_folders/image/Landing4Img.jpg"/>
          <p:cNvPicPr/>
          <p:nvPr/>
        </p:nvPicPr>
        <p:blipFill>
          <a:blip r:embed="rId4">
            <a:extLst>
              <a:ext uri="{28A0092B-C50C-407E-A947-70E740481C1C}">
                <a14:useLocalDpi xmlns:a14="http://schemas.microsoft.com/office/drawing/2010/main" val="0"/>
              </a:ext>
            </a:extLst>
          </a:blip>
          <a:srcRect/>
          <a:stretch>
            <a:fillRect/>
          </a:stretch>
        </p:blipFill>
        <p:spPr bwMode="auto">
          <a:xfrm>
            <a:off x="2952750" y="369570"/>
            <a:ext cx="2486025" cy="2030730"/>
          </a:xfrm>
          <a:prstGeom prst="rect">
            <a:avLst/>
          </a:prstGeom>
          <a:noFill/>
          <a:ln>
            <a:noFill/>
          </a:ln>
        </p:spPr>
      </p:pic>
    </p:spTree>
    <p:extLst>
      <p:ext uri="{BB962C8B-B14F-4D97-AF65-F5344CB8AC3E}">
        <p14:creationId xmlns:p14="http://schemas.microsoft.com/office/powerpoint/2010/main" val="243556960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000" b="1" dirty="0" smtClean="0"/>
              <a:t>Be Consistent About Expectations</a:t>
            </a:r>
            <a:endParaRPr lang="en-US" sz="4000" b="1" dirty="0"/>
          </a:p>
        </p:txBody>
      </p:sp>
      <p:sp>
        <p:nvSpPr>
          <p:cNvPr id="5" name="Content Placeholder 4"/>
          <p:cNvSpPr>
            <a:spLocks noGrp="1"/>
          </p:cNvSpPr>
          <p:nvPr>
            <p:ph sz="quarter" idx="13"/>
          </p:nvPr>
        </p:nvSpPr>
        <p:spPr/>
        <p:txBody>
          <a:bodyPr/>
          <a:lstStyle/>
          <a:p>
            <a:r>
              <a:rPr lang="en-US" dirty="0" smtClean="0"/>
              <a:t>Kid to kid, classroom to classroom</a:t>
            </a:r>
          </a:p>
          <a:p>
            <a:r>
              <a:rPr lang="en-US" dirty="0" smtClean="0"/>
              <a:t>Certainty for kids in uncertain times</a:t>
            </a:r>
            <a:endParaRPr lang="en-US" dirty="0"/>
          </a:p>
        </p:txBody>
      </p:sp>
      <p:pic>
        <p:nvPicPr>
          <p:cNvPr id="2050" name="Picture 2" descr="https://encrypted-tbn3.gstatic.com/images?q=tbn:ANd9GcS7EUk59_rzRnjt5o95EHkRDa2w5Cta5ui6TcDksqXV3Dnf-h1FD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720492" y="2063396"/>
            <a:ext cx="3384055" cy="3294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72641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351" y="685802"/>
            <a:ext cx="7796030" cy="2658034"/>
          </a:xfrm>
        </p:spPr>
        <p:txBody>
          <a:bodyPr>
            <a:normAutofit/>
          </a:bodyPr>
          <a:lstStyle/>
          <a:p>
            <a:r>
              <a:rPr lang="en-US" sz="4400" b="1" dirty="0" smtClean="0"/>
              <a:t>Reinforce Appropriate </a:t>
            </a:r>
            <a:r>
              <a:rPr lang="en-US" sz="4400" b="1" dirty="0" smtClean="0"/>
              <a:t> </a:t>
            </a:r>
            <a:br>
              <a:rPr lang="en-US" sz="4400" b="1" dirty="0" smtClean="0"/>
            </a:br>
            <a:r>
              <a:rPr lang="en-US" sz="4400" b="1" dirty="0"/>
              <a:t> </a:t>
            </a:r>
            <a:r>
              <a:rPr lang="en-US" sz="4400" b="1" dirty="0" smtClean="0"/>
              <a:t>           </a:t>
            </a:r>
            <a:r>
              <a:rPr lang="en-US" sz="4400" b="1" dirty="0" smtClean="0"/>
              <a:t>Behavior</a:t>
            </a:r>
            <a:endParaRPr lang="en-US" sz="4400" b="1" dirty="0"/>
          </a:p>
        </p:txBody>
      </p:sp>
      <p:sp>
        <p:nvSpPr>
          <p:cNvPr id="5" name="Text Placeholder 4"/>
          <p:cNvSpPr>
            <a:spLocks noGrp="1"/>
          </p:cNvSpPr>
          <p:nvPr>
            <p:ph type="body" idx="1"/>
          </p:nvPr>
        </p:nvSpPr>
        <p:spPr>
          <a:xfrm>
            <a:off x="540109" y="3446050"/>
            <a:ext cx="7796030" cy="1639614"/>
          </a:xfrm>
        </p:spPr>
        <p:txBody>
          <a:bodyPr>
            <a:normAutofit/>
          </a:bodyPr>
          <a:lstStyle/>
          <a:p>
            <a:r>
              <a:rPr lang="en-US" sz="3200" dirty="0" smtClean="0"/>
              <a:t>I like it, I Love it</a:t>
            </a:r>
            <a:endParaRPr lang="en-US" sz="3200" dirty="0"/>
          </a:p>
        </p:txBody>
      </p:sp>
    </p:spTree>
    <p:extLst>
      <p:ext uri="{BB962C8B-B14F-4D97-AF65-F5344CB8AC3E}">
        <p14:creationId xmlns:p14="http://schemas.microsoft.com/office/powerpoint/2010/main" val="32989753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351" y="685800"/>
            <a:ext cx="7797662" cy="999565"/>
          </a:xfrm>
        </p:spPr>
        <p:txBody>
          <a:bodyPr/>
          <a:lstStyle/>
          <a:p>
            <a:r>
              <a:rPr lang="en-US" sz="4400" b="1" dirty="0"/>
              <a:t>Reinforce Appropriate </a:t>
            </a:r>
            <a:r>
              <a:rPr lang="en-US" sz="4400" b="1" dirty="0" smtClean="0"/>
              <a:t> </a:t>
            </a:r>
            <a:br>
              <a:rPr lang="en-US" sz="4400" b="1" dirty="0" smtClean="0"/>
            </a:br>
            <a:r>
              <a:rPr lang="en-US" sz="4400" b="1" dirty="0"/>
              <a:t> </a:t>
            </a:r>
            <a:r>
              <a:rPr lang="en-US" sz="4400" b="1" dirty="0" smtClean="0"/>
              <a:t>              </a:t>
            </a:r>
            <a:r>
              <a:rPr lang="en-US" sz="4400" b="1" dirty="0" smtClean="0"/>
              <a:t>Behavior</a:t>
            </a:r>
            <a:endParaRPr lang="en-US" sz="4400" b="1" dirty="0"/>
          </a:p>
        </p:txBody>
      </p:sp>
      <p:sp>
        <p:nvSpPr>
          <p:cNvPr id="5" name="Content Placeholder 4"/>
          <p:cNvSpPr>
            <a:spLocks noGrp="1"/>
          </p:cNvSpPr>
          <p:nvPr>
            <p:ph sz="quarter" idx="13"/>
          </p:nvPr>
        </p:nvSpPr>
        <p:spPr/>
        <p:txBody>
          <a:bodyPr/>
          <a:lstStyle/>
          <a:p>
            <a:r>
              <a:rPr lang="en-US" dirty="0" smtClean="0"/>
              <a:t>Create and support calm students</a:t>
            </a:r>
          </a:p>
          <a:p>
            <a:r>
              <a:rPr lang="en-US" dirty="0" smtClean="0"/>
              <a:t>Similar to </a:t>
            </a:r>
            <a:r>
              <a:rPr lang="en-US" dirty="0" err="1" smtClean="0"/>
              <a:t>preteaching</a:t>
            </a:r>
            <a:r>
              <a:rPr lang="en-US" dirty="0" smtClean="0"/>
              <a:t> for success rather than waiting to reteach</a:t>
            </a:r>
            <a:endParaRPr lang="en-US" dirty="0"/>
          </a:p>
        </p:txBody>
      </p:sp>
      <p:pic>
        <p:nvPicPr>
          <p:cNvPr id="3074" name="Picture 2" descr="https://encrypted-tbn2.gstatic.com/images?q=tbn:ANd9GcTeQCLW1b5yzZd7MeQIsocdZZ-5Ixs2mJmEhm0_JeD0YyZeotLd"/>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rot="523935">
            <a:off x="4388383" y="2356499"/>
            <a:ext cx="3999747" cy="18136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5402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351" y="685801"/>
            <a:ext cx="7796030" cy="2613211"/>
          </a:xfrm>
        </p:spPr>
        <p:txBody>
          <a:bodyPr>
            <a:normAutofit/>
          </a:bodyPr>
          <a:lstStyle/>
          <a:p>
            <a:r>
              <a:rPr lang="en-US" sz="4400" b="1" dirty="0" smtClean="0"/>
              <a:t>Maintain Student Dignity</a:t>
            </a:r>
            <a:endParaRPr lang="en-US" sz="4400" b="1" dirty="0"/>
          </a:p>
        </p:txBody>
      </p:sp>
      <p:sp>
        <p:nvSpPr>
          <p:cNvPr id="5" name="Text Placeholder 4"/>
          <p:cNvSpPr>
            <a:spLocks noGrp="1"/>
          </p:cNvSpPr>
          <p:nvPr>
            <p:ph type="body" idx="1"/>
          </p:nvPr>
        </p:nvSpPr>
        <p:spPr>
          <a:xfrm>
            <a:off x="540109" y="3446050"/>
            <a:ext cx="7796030" cy="1639614"/>
          </a:xfrm>
        </p:spPr>
        <p:txBody>
          <a:bodyPr>
            <a:normAutofit/>
          </a:bodyPr>
          <a:lstStyle/>
          <a:p>
            <a:r>
              <a:rPr lang="en-US" sz="3200" dirty="0" smtClean="0"/>
              <a:t>Do </a:t>
            </a:r>
            <a:r>
              <a:rPr lang="en-US" sz="3200" dirty="0" smtClean="0"/>
              <a:t>So </a:t>
            </a:r>
            <a:r>
              <a:rPr lang="en-US" sz="3200" dirty="0" smtClean="0"/>
              <a:t>Quietly</a:t>
            </a:r>
            <a:endParaRPr lang="en-US" sz="3200" dirty="0"/>
          </a:p>
        </p:txBody>
      </p:sp>
    </p:spTree>
    <p:extLst>
      <p:ext uri="{BB962C8B-B14F-4D97-AF65-F5344CB8AC3E}">
        <p14:creationId xmlns:p14="http://schemas.microsoft.com/office/powerpoint/2010/main" val="20625191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400" b="1" dirty="0" smtClean="0"/>
              <a:t>Maintain Student Dignity</a:t>
            </a:r>
            <a:endParaRPr lang="en-US" sz="4400" b="1" dirty="0"/>
          </a:p>
        </p:txBody>
      </p:sp>
      <p:sp>
        <p:nvSpPr>
          <p:cNvPr id="5" name="Content Placeholder 4"/>
          <p:cNvSpPr>
            <a:spLocks noGrp="1"/>
          </p:cNvSpPr>
          <p:nvPr>
            <p:ph sz="quarter" idx="13"/>
          </p:nvPr>
        </p:nvSpPr>
        <p:spPr/>
        <p:txBody>
          <a:bodyPr/>
          <a:lstStyle/>
          <a:p>
            <a:r>
              <a:rPr lang="en-US" dirty="0" smtClean="0"/>
              <a:t>Corrections are handled quietly and calmly</a:t>
            </a:r>
          </a:p>
          <a:p>
            <a:r>
              <a:rPr lang="en-US" dirty="0" smtClean="0"/>
              <a:t>Reduces fear and leads to higher expectations for discipline</a:t>
            </a:r>
            <a:endParaRPr lang="en-US" dirty="0"/>
          </a:p>
        </p:txBody>
      </p:sp>
      <p:pic>
        <p:nvPicPr>
          <p:cNvPr id="4112" name="Picture 16" descr="https://encrypted-tbn1.gstatic.com/images?q=tbn:ANd9GcS6xzUQMhqWIOlpj0YCKUvoy2NNaIgwF47RsmlfJN8tXG2JDtPIr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651069" y="2407139"/>
            <a:ext cx="3600234" cy="23871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319529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351" y="685801"/>
            <a:ext cx="7796030" cy="2228849"/>
          </a:xfrm>
        </p:spPr>
        <p:txBody>
          <a:bodyPr>
            <a:normAutofit/>
          </a:bodyPr>
          <a:lstStyle/>
          <a:p>
            <a:r>
              <a:rPr lang="en-US" sz="4400" b="1" dirty="0" smtClean="0"/>
              <a:t>Be Neutral, Not </a:t>
            </a:r>
            <a:r>
              <a:rPr lang="en-US" sz="4400" b="1" dirty="0" smtClean="0"/>
              <a:t>  </a:t>
            </a:r>
            <a:br>
              <a:rPr lang="en-US" sz="4400" b="1" dirty="0" smtClean="0"/>
            </a:br>
            <a:r>
              <a:rPr lang="en-US" sz="4400" b="1" dirty="0"/>
              <a:t> </a:t>
            </a:r>
            <a:r>
              <a:rPr lang="en-US" sz="4400" b="1" dirty="0" smtClean="0"/>
              <a:t>       </a:t>
            </a:r>
            <a:r>
              <a:rPr lang="en-US" sz="4400" b="1" dirty="0" smtClean="0"/>
              <a:t>Accusatory</a:t>
            </a:r>
            <a:endParaRPr lang="en-US" sz="4400" b="1" dirty="0"/>
          </a:p>
        </p:txBody>
      </p:sp>
      <p:sp>
        <p:nvSpPr>
          <p:cNvPr id="5" name="Text Placeholder 4"/>
          <p:cNvSpPr>
            <a:spLocks noGrp="1"/>
          </p:cNvSpPr>
          <p:nvPr>
            <p:ph type="body" idx="1"/>
          </p:nvPr>
        </p:nvSpPr>
        <p:spPr>
          <a:xfrm>
            <a:off x="540109" y="3446050"/>
            <a:ext cx="7796030" cy="1639614"/>
          </a:xfrm>
        </p:spPr>
        <p:txBody>
          <a:bodyPr>
            <a:normAutofit/>
          </a:bodyPr>
          <a:lstStyle/>
          <a:p>
            <a:r>
              <a:rPr lang="en-US" sz="3200" dirty="0" smtClean="0"/>
              <a:t>Be Switzerland</a:t>
            </a:r>
            <a:endParaRPr lang="en-US" sz="3200" dirty="0"/>
          </a:p>
        </p:txBody>
      </p:sp>
    </p:spTree>
    <p:extLst>
      <p:ext uri="{BB962C8B-B14F-4D97-AF65-F5344CB8AC3E}">
        <p14:creationId xmlns:p14="http://schemas.microsoft.com/office/powerpoint/2010/main" val="35417465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333375" y="685800"/>
            <a:ext cx="8543924" cy="1158140"/>
          </a:xfrm>
        </p:spPr>
        <p:txBody>
          <a:bodyPr/>
          <a:lstStyle/>
          <a:p>
            <a:r>
              <a:rPr lang="en-US" sz="4400" b="1" dirty="0" smtClean="0"/>
              <a:t>Be Neutral, No Accusatory</a:t>
            </a:r>
            <a:endParaRPr lang="en-US" sz="4400" b="1" dirty="0"/>
          </a:p>
        </p:txBody>
      </p:sp>
      <p:sp>
        <p:nvSpPr>
          <p:cNvPr id="5" name="Content Placeholder 4"/>
          <p:cNvSpPr>
            <a:spLocks noGrp="1"/>
          </p:cNvSpPr>
          <p:nvPr>
            <p:ph sz="quarter" idx="13"/>
          </p:nvPr>
        </p:nvSpPr>
        <p:spPr/>
        <p:txBody>
          <a:bodyPr/>
          <a:lstStyle/>
          <a:p>
            <a:r>
              <a:rPr lang="en-US" dirty="0" smtClean="0"/>
              <a:t>Questions to ask:</a:t>
            </a:r>
          </a:p>
          <a:p>
            <a:pPr lvl="1"/>
            <a:r>
              <a:rPr lang="en-US" dirty="0" smtClean="0"/>
              <a:t>How do you think that made Sally feel?</a:t>
            </a:r>
          </a:p>
          <a:p>
            <a:pPr lvl="1"/>
            <a:r>
              <a:rPr lang="en-US" dirty="0" smtClean="0"/>
              <a:t>What are you doing?</a:t>
            </a:r>
          </a:p>
          <a:p>
            <a:pPr lvl="1"/>
            <a:r>
              <a:rPr lang="en-US" dirty="0" smtClean="0"/>
              <a:t>What are you supposed to be doing?</a:t>
            </a:r>
            <a:endParaRPr lang="en-US" dirty="0"/>
          </a:p>
        </p:txBody>
      </p:sp>
      <p:pic>
        <p:nvPicPr>
          <p:cNvPr id="5122" name="Picture 2" descr="https://encrypted-tbn1.gstatic.com/images?q=tbn:ANd9GcQxJBiDl6UQGXBjuIIson-cUB5FZb4BEd7G6u-UbmNnhRwk0r8-"/>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489756" y="2063395"/>
            <a:ext cx="3568228" cy="26727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808308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514351" y="685801"/>
            <a:ext cx="7796030" cy="2003611"/>
          </a:xfrm>
        </p:spPr>
        <p:txBody>
          <a:bodyPr>
            <a:normAutofit/>
          </a:bodyPr>
          <a:lstStyle/>
          <a:p>
            <a:r>
              <a:rPr lang="en-US" sz="4400" b="1" dirty="0" smtClean="0"/>
              <a:t>Look for the Cause</a:t>
            </a:r>
            <a:endParaRPr lang="en-US" sz="4400" b="1" dirty="0"/>
          </a:p>
        </p:txBody>
      </p:sp>
      <p:sp>
        <p:nvSpPr>
          <p:cNvPr id="5" name="Text Placeholder 4"/>
          <p:cNvSpPr>
            <a:spLocks noGrp="1"/>
          </p:cNvSpPr>
          <p:nvPr>
            <p:ph type="body" idx="1"/>
          </p:nvPr>
        </p:nvSpPr>
        <p:spPr>
          <a:xfrm>
            <a:off x="540109" y="3446050"/>
            <a:ext cx="7796030" cy="1639614"/>
          </a:xfrm>
        </p:spPr>
        <p:txBody>
          <a:bodyPr>
            <a:normAutofit/>
          </a:bodyPr>
          <a:lstStyle/>
          <a:p>
            <a:r>
              <a:rPr lang="en-US" sz="3200" dirty="0" smtClean="0"/>
              <a:t>Like Having Patients—Diagnose </a:t>
            </a:r>
            <a:endParaRPr lang="en-US" sz="3200" dirty="0"/>
          </a:p>
        </p:txBody>
      </p:sp>
    </p:spTree>
    <p:extLst>
      <p:ext uri="{BB962C8B-B14F-4D97-AF65-F5344CB8AC3E}">
        <p14:creationId xmlns:p14="http://schemas.microsoft.com/office/powerpoint/2010/main" val="414303134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4800" b="1" dirty="0" smtClean="0"/>
              <a:t>Look for the Cause</a:t>
            </a:r>
            <a:endParaRPr lang="en-US" sz="4800" b="1" dirty="0"/>
          </a:p>
        </p:txBody>
      </p:sp>
      <p:sp>
        <p:nvSpPr>
          <p:cNvPr id="5" name="Content Placeholder 4"/>
          <p:cNvSpPr>
            <a:spLocks noGrp="1"/>
          </p:cNvSpPr>
          <p:nvPr>
            <p:ph sz="quarter" idx="13"/>
          </p:nvPr>
        </p:nvSpPr>
        <p:spPr/>
        <p:txBody>
          <a:bodyPr/>
          <a:lstStyle/>
          <a:p>
            <a:r>
              <a:rPr lang="en-US" dirty="0" smtClean="0"/>
              <a:t>Digging for clues benefits you and the student</a:t>
            </a:r>
          </a:p>
          <a:p>
            <a:pPr lvl="1"/>
            <a:r>
              <a:rPr lang="en-US" dirty="0" smtClean="0"/>
              <a:t>I know my students.</a:t>
            </a:r>
          </a:p>
          <a:p>
            <a:pPr lvl="1"/>
            <a:r>
              <a:rPr lang="en-US" dirty="0" smtClean="0"/>
              <a:t>Student feels valued and known.</a:t>
            </a:r>
            <a:endParaRPr lang="en-US" dirty="0"/>
          </a:p>
        </p:txBody>
      </p:sp>
      <p:pic>
        <p:nvPicPr>
          <p:cNvPr id="6146" name="Picture 2" descr="https://encrypted-tbn1.gstatic.com/images?q=tbn:ANd9GcTBBDFcjZhWdaYmrw8Oblut_Hls3h1Z-WIb9RJTQ2cCCFrrYJa4ig"/>
          <p:cNvPicPr>
            <a:picLocks noGrp="1" noChangeAspect="1" noChangeArrowheads="1"/>
          </p:cNvPicPr>
          <p:nvPr>
            <p:ph sz="quarter" idx="14"/>
          </p:nvPr>
        </p:nvPicPr>
        <p:blipFill>
          <a:blip r:embed="rId3">
            <a:extLst>
              <a:ext uri="{28A0092B-C50C-407E-A947-70E740481C1C}">
                <a14:useLocalDpi xmlns:a14="http://schemas.microsoft.com/office/drawing/2010/main" val="0"/>
              </a:ext>
            </a:extLst>
          </a:blip>
          <a:srcRect/>
          <a:stretch>
            <a:fillRect/>
          </a:stretch>
        </p:blipFill>
        <p:spPr bwMode="auto">
          <a:xfrm>
            <a:off x="4950496" y="2352565"/>
            <a:ext cx="3099350" cy="25104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04456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685801"/>
            <a:ext cx="7797662" cy="514349"/>
          </a:xfrm>
        </p:spPr>
        <p:txBody>
          <a:bodyPr/>
          <a:lstStyle/>
          <a:p>
            <a:r>
              <a:rPr lang="en-US" sz="4000" b="1" dirty="0" smtClean="0"/>
              <a:t>How heart Is Key to Art: Appraisal in Texas</a:t>
            </a:r>
            <a:endParaRPr lang="en-US" sz="4000" b="1" dirty="0"/>
          </a:p>
        </p:txBody>
      </p:sp>
      <p:sp>
        <p:nvSpPr>
          <p:cNvPr id="3" name="Content Placeholder 2"/>
          <p:cNvSpPr>
            <a:spLocks noGrp="1"/>
          </p:cNvSpPr>
          <p:nvPr>
            <p:ph sz="quarter" idx="13"/>
          </p:nvPr>
        </p:nvSpPr>
        <p:spPr>
          <a:xfrm>
            <a:off x="514351" y="1578708"/>
            <a:ext cx="7796030" cy="3946769"/>
          </a:xfrm>
        </p:spPr>
        <p:txBody>
          <a:bodyPr>
            <a:normAutofit/>
          </a:bodyPr>
          <a:lstStyle/>
          <a:p>
            <a:r>
              <a:rPr lang="en-US" sz="1800" cap="none" dirty="0"/>
              <a:t>A</a:t>
            </a:r>
            <a:r>
              <a:rPr lang="en-US" sz="1800" cap="none" dirty="0" smtClean="0"/>
              <a:t>ll language taken </a:t>
            </a:r>
            <a:r>
              <a:rPr lang="en-US" sz="1800" cap="none" dirty="0"/>
              <a:t>from the Distinguished </a:t>
            </a:r>
            <a:r>
              <a:rPr lang="en-US" sz="1800" cap="none" dirty="0" smtClean="0"/>
              <a:t>column</a:t>
            </a:r>
            <a:r>
              <a:rPr lang="en-US" sz="1800" cap="none" dirty="0"/>
              <a:t> </a:t>
            </a:r>
            <a:r>
              <a:rPr lang="en-US" sz="1800" cap="none" dirty="0" smtClean="0"/>
              <a:t>of Draft Rubric Version 2</a:t>
            </a:r>
          </a:p>
          <a:p>
            <a:r>
              <a:rPr lang="en-US" sz="1800" cap="none" dirty="0" smtClean="0"/>
              <a:t>Planning—Dimension 1.4 </a:t>
            </a:r>
          </a:p>
          <a:p>
            <a:pPr lvl="1"/>
            <a:r>
              <a:rPr lang="en-US" sz="1800" cap="none" dirty="0" smtClean="0"/>
              <a:t>Students take ownership of group and individual accountability</a:t>
            </a:r>
          </a:p>
          <a:p>
            <a:pPr lvl="1"/>
            <a:r>
              <a:rPr lang="en-US" sz="1800" cap="none" dirty="0" smtClean="0"/>
              <a:t>Students set goals, reflect on, evaluate and hold each other accountable within instructional groups</a:t>
            </a:r>
          </a:p>
          <a:p>
            <a:r>
              <a:rPr lang="en-US" sz="1800" cap="none" dirty="0" smtClean="0"/>
              <a:t>Instruction—Dimension 2.1</a:t>
            </a:r>
          </a:p>
          <a:p>
            <a:pPr lvl="1"/>
            <a:r>
              <a:rPr lang="en-US" sz="1800" cap="none" dirty="0" smtClean="0"/>
              <a:t>Students establish high academic and social-emotional expectations for themselves.</a:t>
            </a:r>
          </a:p>
          <a:p>
            <a:pPr lvl="1"/>
            <a:r>
              <a:rPr lang="en-US" sz="1800" cap="none" dirty="0" smtClean="0"/>
              <a:t>Opportunities for students to self-monitor and self-correct mistakes.</a:t>
            </a:r>
          </a:p>
          <a:p>
            <a:pPr lvl="1"/>
            <a:r>
              <a:rPr lang="en-US" sz="1800" cap="none" dirty="0" smtClean="0"/>
              <a:t>Students set goals for themselves and monitor their progress over time.</a:t>
            </a:r>
            <a:endParaRPr lang="en-US" sz="1800" cap="none" dirty="0"/>
          </a:p>
        </p:txBody>
      </p:sp>
    </p:spTree>
    <p:extLst>
      <p:ext uri="{BB962C8B-B14F-4D97-AF65-F5344CB8AC3E}">
        <p14:creationId xmlns:p14="http://schemas.microsoft.com/office/powerpoint/2010/main" val="149054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How heart Is Key to Art: Appraisal in Texas</a:t>
            </a:r>
            <a:endParaRPr lang="en-US" sz="4000" b="1" dirty="0"/>
          </a:p>
        </p:txBody>
      </p:sp>
      <p:sp>
        <p:nvSpPr>
          <p:cNvPr id="3" name="Content Placeholder 2"/>
          <p:cNvSpPr>
            <a:spLocks noGrp="1"/>
          </p:cNvSpPr>
          <p:nvPr>
            <p:ph sz="quarter" idx="13"/>
          </p:nvPr>
        </p:nvSpPr>
        <p:spPr/>
        <p:txBody>
          <a:bodyPr>
            <a:normAutofit/>
          </a:bodyPr>
          <a:lstStyle/>
          <a:p>
            <a:r>
              <a:rPr lang="en-US" sz="1800" cap="none" dirty="0" smtClean="0"/>
              <a:t>Instruction—Dimension 2.3</a:t>
            </a:r>
          </a:p>
          <a:p>
            <a:pPr lvl="1"/>
            <a:r>
              <a:rPr lang="en-US" sz="1650" cap="none" dirty="0" smtClean="0"/>
              <a:t>Teacher inspires student-led learning</a:t>
            </a:r>
          </a:p>
          <a:p>
            <a:pPr lvl="1"/>
            <a:r>
              <a:rPr lang="en-US" sz="1650" cap="none" dirty="0" smtClean="0"/>
              <a:t>Use of student misunderstandings to highlight misconceptions</a:t>
            </a:r>
          </a:p>
          <a:p>
            <a:pPr lvl="1"/>
            <a:r>
              <a:rPr lang="en-US" sz="1650" cap="none" dirty="0" smtClean="0"/>
              <a:t>Balances student resources</a:t>
            </a:r>
          </a:p>
          <a:p>
            <a:pPr lvl="1"/>
            <a:r>
              <a:rPr lang="en-US" sz="1650" cap="none" dirty="0" smtClean="0"/>
              <a:t>Establishes classroom practices that encourage all students to safely communicate using visual tools and technology with the teacher and their peers.</a:t>
            </a:r>
          </a:p>
          <a:p>
            <a:endParaRPr lang="en-US" sz="1650" cap="none" dirty="0"/>
          </a:p>
        </p:txBody>
      </p:sp>
    </p:spTree>
    <p:extLst>
      <p:ext uri="{BB962C8B-B14F-4D97-AF65-F5344CB8AC3E}">
        <p14:creationId xmlns:p14="http://schemas.microsoft.com/office/powerpoint/2010/main" val="332586740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b="1" dirty="0" smtClean="0"/>
              <a:t>How heart Is Key to Art: Appraisal in Texas</a:t>
            </a:r>
            <a:endParaRPr lang="en-US" sz="4000" b="1" dirty="0"/>
          </a:p>
        </p:txBody>
      </p:sp>
      <p:sp>
        <p:nvSpPr>
          <p:cNvPr id="3" name="Content Placeholder 2"/>
          <p:cNvSpPr>
            <a:spLocks noGrp="1"/>
          </p:cNvSpPr>
          <p:nvPr>
            <p:ph sz="quarter" idx="13"/>
          </p:nvPr>
        </p:nvSpPr>
        <p:spPr>
          <a:xfrm>
            <a:off x="514351" y="1837766"/>
            <a:ext cx="7796030" cy="3536819"/>
          </a:xfrm>
        </p:spPr>
        <p:txBody>
          <a:bodyPr>
            <a:normAutofit/>
          </a:bodyPr>
          <a:lstStyle/>
          <a:p>
            <a:r>
              <a:rPr lang="en-US" sz="1800" cap="none" dirty="0" smtClean="0"/>
              <a:t>Classroom Environment, Routines and Procedures—Dimension 3.1</a:t>
            </a:r>
          </a:p>
          <a:p>
            <a:pPr lvl="1"/>
            <a:r>
              <a:rPr lang="en-US" sz="1650" cap="none" dirty="0" smtClean="0"/>
              <a:t>Teacher establishes effective routines, transactions, and procedures that primarily rely on student leadership and responsibility.</a:t>
            </a:r>
            <a:endParaRPr lang="en-US" sz="1650" cap="none" dirty="0"/>
          </a:p>
          <a:p>
            <a:pPr lvl="1"/>
            <a:r>
              <a:rPr lang="en-US" sz="1650" cap="none" dirty="0" smtClean="0"/>
              <a:t>Students take primary leadership and responsibility for managing student groups, supplies, and/or equipment.</a:t>
            </a:r>
          </a:p>
          <a:p>
            <a:pPr lvl="1"/>
            <a:r>
              <a:rPr lang="en-US" sz="1650" cap="none" dirty="0" smtClean="0"/>
              <a:t>The classroom is safe and thoughtfully designed to engage, challenge, and inspire students to participate in high-level learning beyond the learning objectives.</a:t>
            </a:r>
          </a:p>
        </p:txBody>
      </p:sp>
    </p:spTree>
    <p:extLst>
      <p:ext uri="{BB962C8B-B14F-4D97-AF65-F5344CB8AC3E}">
        <p14:creationId xmlns:p14="http://schemas.microsoft.com/office/powerpoint/2010/main" val="32654687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4351" y="295275"/>
            <a:ext cx="7797662" cy="1285875"/>
          </a:xfrm>
        </p:spPr>
        <p:txBody>
          <a:bodyPr/>
          <a:lstStyle/>
          <a:p>
            <a:r>
              <a:rPr lang="en-US" sz="4000" b="1" dirty="0" smtClean="0"/>
              <a:t>How heart Is Key to Art: Appraisal in Texas</a:t>
            </a:r>
            <a:endParaRPr lang="en-US" sz="4000" b="1" dirty="0"/>
          </a:p>
        </p:txBody>
      </p:sp>
      <p:sp>
        <p:nvSpPr>
          <p:cNvPr id="3" name="Content Placeholder 2"/>
          <p:cNvSpPr>
            <a:spLocks noGrp="1"/>
          </p:cNvSpPr>
          <p:nvPr>
            <p:ph sz="quarter" idx="13"/>
          </p:nvPr>
        </p:nvSpPr>
        <p:spPr>
          <a:xfrm>
            <a:off x="514351" y="1766277"/>
            <a:ext cx="7796030" cy="3782646"/>
          </a:xfrm>
        </p:spPr>
        <p:txBody>
          <a:bodyPr>
            <a:normAutofit/>
          </a:bodyPr>
          <a:lstStyle/>
          <a:p>
            <a:r>
              <a:rPr lang="en-US" sz="1800" cap="none" dirty="0" smtClean="0"/>
              <a:t>Managing Student Behavior—Dimension 3.2</a:t>
            </a:r>
          </a:p>
          <a:p>
            <a:pPr lvl="1"/>
            <a:r>
              <a:rPr lang="en-US" sz="1650" cap="none" dirty="0" smtClean="0"/>
              <a:t>Teacher consistently monitors behavior subtly, reinforces positive behaviors appropriately, and intercepts misbehavior fluidly.</a:t>
            </a:r>
          </a:p>
          <a:p>
            <a:pPr lvl="1"/>
            <a:r>
              <a:rPr lang="en-US" sz="1650" cap="none" dirty="0" smtClean="0"/>
              <a:t>Students and the teacher create, adopt, and maintain classroom behavior standards.</a:t>
            </a:r>
          </a:p>
          <a:p>
            <a:r>
              <a:rPr lang="en-US" sz="1800" cap="none" dirty="0"/>
              <a:t>Classroom Culture—Dimension 3.3</a:t>
            </a:r>
          </a:p>
          <a:p>
            <a:pPr lvl="1"/>
            <a:r>
              <a:rPr lang="en-US" sz="1650" cap="none" dirty="0"/>
              <a:t>Teacher consistently engages all students with relevant, meaningful learning based on their interests, abilities to create a positive rapport amongst students.</a:t>
            </a:r>
          </a:p>
          <a:p>
            <a:pPr lvl="1"/>
            <a:r>
              <a:rPr lang="en-US" sz="1650" cap="none" dirty="0"/>
              <a:t>Students collaborate positively and encourage each other’s efforts and achievements</a:t>
            </a:r>
            <a:r>
              <a:rPr lang="en-US" sz="1650" cap="none" dirty="0" smtClean="0"/>
              <a:t>.</a:t>
            </a:r>
            <a:endParaRPr lang="en-US" sz="1800" cap="none" dirty="0" smtClean="0"/>
          </a:p>
          <a:p>
            <a:endParaRPr lang="en-US" sz="1650" cap="none" dirty="0"/>
          </a:p>
        </p:txBody>
      </p:sp>
    </p:spTree>
    <p:extLst>
      <p:ext uri="{BB962C8B-B14F-4D97-AF65-F5344CB8AC3E}">
        <p14:creationId xmlns:p14="http://schemas.microsoft.com/office/powerpoint/2010/main" val="200974607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rot="21420000">
            <a:off x="40799" y="676089"/>
            <a:ext cx="8046721" cy="2297288"/>
          </a:xfrm>
        </p:spPr>
        <p:txBody>
          <a:bodyPr>
            <a:noAutofit/>
          </a:bodyPr>
          <a:lstStyle/>
          <a:p>
            <a:r>
              <a:rPr lang="en-US" sz="4000" b="1" dirty="0" smtClean="0"/>
              <a:t>Heart </a:t>
            </a:r>
            <a:r>
              <a:rPr lang="en-US" sz="4000" b="1" dirty="0" smtClean="0"/>
              <a:t>IS The key</a:t>
            </a:r>
            <a:r>
              <a:rPr lang="en-US" sz="4000" b="1" dirty="0"/>
              <a:t> </a:t>
            </a:r>
            <a:r>
              <a:rPr lang="en-US" sz="4000" b="1" dirty="0" smtClean="0"/>
              <a:t>TO MOVING   </a:t>
            </a:r>
            <a:r>
              <a:rPr lang="en-US" sz="4000" b="1" dirty="0" smtClean="0"/>
              <a:t/>
            </a:r>
            <a:br>
              <a:rPr lang="en-US" sz="4000" b="1" dirty="0" smtClean="0"/>
            </a:br>
            <a:r>
              <a:rPr lang="en-US" sz="4000" b="1" dirty="0" smtClean="0"/>
              <a:t>Teachers and Students </a:t>
            </a:r>
            <a:endParaRPr lang="en-US" sz="4000" b="1" dirty="0"/>
          </a:p>
        </p:txBody>
      </p:sp>
      <p:sp>
        <p:nvSpPr>
          <p:cNvPr id="5" name="Subtitle 4"/>
          <p:cNvSpPr>
            <a:spLocks noGrp="1"/>
          </p:cNvSpPr>
          <p:nvPr>
            <p:ph type="subTitle" idx="1"/>
          </p:nvPr>
        </p:nvSpPr>
        <p:spPr/>
        <p:txBody>
          <a:bodyPr/>
          <a:lstStyle/>
          <a:p>
            <a:r>
              <a:rPr lang="en-US" dirty="0" smtClean="0"/>
              <a:t>Along the spectrum of Professional Behavior</a:t>
            </a:r>
            <a:endParaRPr lang="en-US" dirty="0"/>
          </a:p>
        </p:txBody>
      </p:sp>
    </p:spTree>
    <p:extLst>
      <p:ext uri="{BB962C8B-B14F-4D97-AF65-F5344CB8AC3E}">
        <p14:creationId xmlns:p14="http://schemas.microsoft.com/office/powerpoint/2010/main" val="37112202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i295.photobucket.com/albums/mm131/atccandy/oct%2013/mandmgamegettoknowyou1_zps12b9c89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9625" y="419101"/>
            <a:ext cx="7343775" cy="51530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897993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295.photobucket.com/albums/mm131/atccandy/oct%2013/knowyourneighborgame1_zps360566d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33675" y="-26047700"/>
            <a:ext cx="4762500" cy="32099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i295.photobucket.com/albums/mm131/atccandy/oct%2013/knowyourneighborgame1_zps360566d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86075" y="-25895300"/>
            <a:ext cx="4762500" cy="320992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http://i295.photobucket.com/albums/mm131/atccandy/oct%2013/knowyourneighborgame1_zps360566d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738475" y="-25742900"/>
            <a:ext cx="4762500" cy="3209925"/>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ttp://i295.photobucket.com/albums/mm131/atccandy/oct%2013/knowyourneighborgame1_zps360566d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890875" y="-25590500"/>
            <a:ext cx="4762500" cy="3209925"/>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i295.photobucket.com/albums/mm131/atccandy/oct%2013/knowyourneighborgame1_zps360566da.jp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043275" y="-25438100"/>
            <a:ext cx="4762500" cy="3209925"/>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5557" y="427384"/>
            <a:ext cx="7573617" cy="493974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73307205"/>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Main Event">
  <a:themeElements>
    <a:clrScheme name="Main Event">
      <a:dk1>
        <a:sysClr val="windowText" lastClr="000000"/>
      </a:dk1>
      <a:lt1>
        <a:sysClr val="window" lastClr="FFFFFF"/>
      </a:lt1>
      <a:dk2>
        <a:srgbClr val="424242"/>
      </a:dk2>
      <a:lt2>
        <a:srgbClr val="C8C8C8"/>
      </a:lt2>
      <a:accent1>
        <a:srgbClr val="B80E0F"/>
      </a:accent1>
      <a:accent2>
        <a:srgbClr val="A6987D"/>
      </a:accent2>
      <a:accent3>
        <a:srgbClr val="7F9A71"/>
      </a:accent3>
      <a:accent4>
        <a:srgbClr val="64969F"/>
      </a:accent4>
      <a:accent5>
        <a:srgbClr val="9B75B2"/>
      </a:accent5>
      <a:accent6>
        <a:srgbClr val="80737A"/>
      </a:accent6>
      <a:hlink>
        <a:srgbClr val="F21213"/>
      </a:hlink>
      <a:folHlink>
        <a:srgbClr val="B6A394"/>
      </a:folHlink>
    </a:clrScheme>
    <a:fontScheme name="Main Event">
      <a:majorFont>
        <a:latin typeface="Impact" panose="020B080603090205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Impact" panose="020B080603090205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in Event">
      <a:fillStyleLst>
        <a:solidFill>
          <a:schemeClr val="phClr"/>
        </a:solidFill>
        <a:solidFill>
          <a:schemeClr val="phClr">
            <a:tint val="69000"/>
            <a:satMod val="105000"/>
            <a:lumMod val="110000"/>
          </a:schemeClr>
        </a:solidFill>
        <a:blipFill>
          <a:blip xmlns:r="http://schemas.openxmlformats.org/officeDocument/2006/relationships" r:embed="rId1">
            <a:duotone>
              <a:schemeClr val="phClr">
                <a:shade val="88000"/>
                <a:lumMod val="88000"/>
              </a:schemeClr>
              <a:schemeClr val="phClr"/>
            </a:duotone>
          </a:blip>
          <a:tile tx="0" ty="0" sx="100000" sy="100000" flip="none" algn="tl"/>
        </a:blipFill>
      </a:fillStyleLst>
      <a:lnStyleLst>
        <a:ln w="9525" cap="flat" cmpd="sng" algn="ctr">
          <a:solidFill>
            <a:schemeClr val="phClr">
              <a:shade val="60000"/>
            </a:scheme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effectStyle>
        <a:effectStyle>
          <a:effectLst>
            <a:outerShdw blurRad="25400" dist="127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88000"/>
              </a:schemeClr>
            </a:gs>
          </a:gsLst>
          <a:lin ang="5400000" scaled="0"/>
        </a:gradFill>
        <a:blipFill>
          <a:blip xmlns:r="http://schemas.openxmlformats.org/officeDocument/2006/relationships" r:embed="rId2">
            <a:duotone>
              <a:schemeClr val="phClr">
                <a:shade val="48000"/>
                <a:satMod val="110000"/>
                <a:lumMod val="40000"/>
              </a:schemeClr>
              <a:schemeClr val="phClr">
                <a:tint val="90000"/>
                <a:lumMod val="106000"/>
              </a:schemeClr>
            </a:duotone>
          </a:blip>
          <a:stretch/>
        </a:blipFill>
      </a:bgFillStyleLst>
    </a:fmtScheme>
  </a:themeElements>
  <a:objectDefaults/>
  <a:extraClrSchemeLst/>
  <a:extLst>
    <a:ext uri="{05A4C25C-085E-4340-85A3-A5531E510DB2}">
      <thm15:themeFamily xmlns="" xmlns:thm15="http://schemas.microsoft.com/office/thememl/2012/main" name="Main Event" id="{AC372BB4-D83D-411E-B849-B641926BA760}" vid="{F1EFBDE3-1A95-4E3D-81AD-1F53D65BEA0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Main Event</Template>
  <TotalTime>758</TotalTime>
  <Words>723</Words>
  <Application>Microsoft Office PowerPoint</Application>
  <PresentationFormat>On-screen Show (4:3)</PresentationFormat>
  <Paragraphs>126</Paragraphs>
  <Slides>28</Slides>
  <Notes>28</Notes>
  <HiddenSlides>0</HiddenSlides>
  <MMClips>0</MMClips>
  <ScaleCrop>false</ScaleCrop>
  <HeadingPairs>
    <vt:vector size="4" baseType="variant">
      <vt:variant>
        <vt:lpstr>Theme</vt:lpstr>
      </vt:variant>
      <vt:variant>
        <vt:i4>1</vt:i4>
      </vt:variant>
      <vt:variant>
        <vt:lpstr>Slide Titles</vt:lpstr>
      </vt:variant>
      <vt:variant>
        <vt:i4>28</vt:i4>
      </vt:variant>
    </vt:vector>
  </HeadingPairs>
  <TitlesOfParts>
    <vt:vector size="29" baseType="lpstr">
      <vt:lpstr>Main Event</vt:lpstr>
      <vt:lpstr>Teaching with Heart</vt:lpstr>
      <vt:lpstr>PowerPoint Presentation</vt:lpstr>
      <vt:lpstr>How heart Is Key to Art: Appraisal in Texas</vt:lpstr>
      <vt:lpstr>How heart Is Key to Art: Appraisal in Texas</vt:lpstr>
      <vt:lpstr>How heart Is Key to Art: Appraisal in Texas</vt:lpstr>
      <vt:lpstr>How heart Is Key to Art: Appraisal in Texas</vt:lpstr>
      <vt:lpstr>Heart IS The key TO MOVING    Teachers and Students </vt:lpstr>
      <vt:lpstr>PowerPoint Presentation</vt:lpstr>
      <vt:lpstr>PowerPoint Presentation</vt:lpstr>
      <vt:lpstr>PowerPoint Presentation</vt:lpstr>
      <vt:lpstr>Agree on classroom                 rules</vt:lpstr>
      <vt:lpstr>PowerPoint Presentation</vt:lpstr>
      <vt:lpstr>PowerPoint Presentation</vt:lpstr>
      <vt:lpstr>PowerPoint Presentation</vt:lpstr>
      <vt:lpstr>Agree on Classroom                       Rules</vt:lpstr>
      <vt:lpstr>     Check in with Students</vt:lpstr>
      <vt:lpstr>Check in with Students</vt:lpstr>
      <vt:lpstr>Consistent About         Expectations</vt:lpstr>
      <vt:lpstr>PowerPoint Presentation</vt:lpstr>
      <vt:lpstr>Be Consistent About Expectations</vt:lpstr>
      <vt:lpstr>Reinforce Appropriate               Behavior</vt:lpstr>
      <vt:lpstr>Reinforce Appropriate                  Behavior</vt:lpstr>
      <vt:lpstr>Maintain Student Dignity</vt:lpstr>
      <vt:lpstr>Maintain Student Dignity</vt:lpstr>
      <vt:lpstr>Be Neutral, Not            Accusatory</vt:lpstr>
      <vt:lpstr>Be Neutral, No Accusatory</vt:lpstr>
      <vt:lpstr>Look for the Cause</vt:lpstr>
      <vt:lpstr>Look for the Cause</vt:lpstr>
    </vt:vector>
  </TitlesOfParts>
  <Company>Region 17 ESC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Sexton, Sydney</dc:creator>
  <cp:lastModifiedBy>Yolanda Sanchez</cp:lastModifiedBy>
  <cp:revision>24</cp:revision>
  <cp:lastPrinted>2015-02-12T15:55:35Z</cp:lastPrinted>
  <dcterms:created xsi:type="dcterms:W3CDTF">2015-01-07T22:03:40Z</dcterms:created>
  <dcterms:modified xsi:type="dcterms:W3CDTF">2015-02-12T17:00:48Z</dcterms:modified>
</cp:coreProperties>
</file>